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324D"/>
    <a:srgbClr val="3F71FF"/>
    <a:srgbClr val="2544FF"/>
    <a:srgbClr val="009DD3"/>
    <a:srgbClr val="00C2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0040A4-8FB9-47E8-9827-AE8A06C8D741}" type="doc">
      <dgm:prSet loTypeId="urn:microsoft.com/office/officeart/2008/layout/LinedLis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PE"/>
        </a:p>
      </dgm:t>
    </dgm:pt>
    <dgm:pt modelId="{DA55FEE3-FFF1-4219-9472-B7B811062E66}">
      <dgm:prSet custT="1"/>
      <dgm:spPr/>
      <dgm:t>
        <a:bodyPr/>
        <a:lstStyle/>
        <a:p>
          <a:pPr algn="ctr"/>
          <a:r>
            <a:rPr lang="en-US" sz="3500" dirty="0"/>
            <a:t>¿</a:t>
          </a:r>
          <a:r>
            <a:rPr lang="en-US" sz="3500" dirty="0" err="1"/>
            <a:t>Qué</a:t>
          </a:r>
          <a:r>
            <a:rPr lang="en-US" sz="3500" dirty="0"/>
            <a:t> es </a:t>
          </a:r>
          <a:r>
            <a:rPr lang="en-US" sz="3500" dirty="0" err="1"/>
            <a:t>ggplot</a:t>
          </a:r>
          <a:r>
            <a:rPr lang="en-US" sz="3500" dirty="0"/>
            <a:t>?</a:t>
          </a:r>
        </a:p>
      </dgm:t>
    </dgm:pt>
    <dgm:pt modelId="{91275735-A776-4734-A730-A25FF945D495}" type="parTrans" cxnId="{77441D1F-3BF5-45CB-A6FF-88F3C4FFE43E}">
      <dgm:prSet/>
      <dgm:spPr/>
      <dgm:t>
        <a:bodyPr/>
        <a:lstStyle/>
        <a:p>
          <a:pPr algn="ctr"/>
          <a:endParaRPr lang="es-PE" sz="3500"/>
        </a:p>
      </dgm:t>
    </dgm:pt>
    <dgm:pt modelId="{C3D4511B-6C81-4F62-A7E9-21134596FCAA}" type="sibTrans" cxnId="{77441D1F-3BF5-45CB-A6FF-88F3C4FFE43E}">
      <dgm:prSet/>
      <dgm:spPr/>
      <dgm:t>
        <a:bodyPr/>
        <a:lstStyle/>
        <a:p>
          <a:pPr algn="ctr"/>
          <a:endParaRPr lang="es-PE" sz="3500"/>
        </a:p>
      </dgm:t>
    </dgm:pt>
    <dgm:pt modelId="{D11AF571-F303-4514-A336-24503326EA78}">
      <dgm:prSet custT="1"/>
      <dgm:spPr/>
      <dgm:t>
        <a:bodyPr/>
        <a:lstStyle/>
        <a:p>
          <a:pPr algn="ctr"/>
          <a:r>
            <a:rPr lang="en-US" sz="3500" dirty="0" err="1"/>
            <a:t>Estructura</a:t>
          </a:r>
          <a:r>
            <a:rPr lang="en-US" sz="3500" dirty="0"/>
            <a:t> </a:t>
          </a:r>
          <a:r>
            <a:rPr lang="en-US" sz="3500" dirty="0" err="1"/>
            <a:t>ggplot</a:t>
          </a:r>
          <a:endParaRPr lang="en-US" sz="3500" dirty="0"/>
        </a:p>
      </dgm:t>
    </dgm:pt>
    <dgm:pt modelId="{C46BCF08-17E9-4D87-A74F-9BA10CFE11F9}" type="parTrans" cxnId="{8C169E04-262A-4672-BD9A-C2C73CDC3286}">
      <dgm:prSet/>
      <dgm:spPr/>
      <dgm:t>
        <a:bodyPr/>
        <a:lstStyle/>
        <a:p>
          <a:pPr algn="ctr"/>
          <a:endParaRPr lang="es-PE" sz="3500"/>
        </a:p>
      </dgm:t>
    </dgm:pt>
    <dgm:pt modelId="{8191F05D-F68B-4AB1-B067-A70A95F66127}" type="sibTrans" cxnId="{8C169E04-262A-4672-BD9A-C2C73CDC3286}">
      <dgm:prSet/>
      <dgm:spPr/>
      <dgm:t>
        <a:bodyPr/>
        <a:lstStyle/>
        <a:p>
          <a:pPr algn="ctr"/>
          <a:endParaRPr lang="es-PE" sz="3500"/>
        </a:p>
      </dgm:t>
    </dgm:pt>
    <dgm:pt modelId="{6376BA6F-0AD6-4262-A92D-01B17886C476}">
      <dgm:prSet custT="1"/>
      <dgm:spPr/>
      <dgm:t>
        <a:bodyPr/>
        <a:lstStyle/>
        <a:p>
          <a:pPr algn="ctr"/>
          <a:r>
            <a:rPr lang="en-US" sz="3500" dirty="0" err="1"/>
            <a:t>Ejercicios</a:t>
          </a:r>
          <a:endParaRPr lang="en-US" sz="3500" dirty="0"/>
        </a:p>
      </dgm:t>
    </dgm:pt>
    <dgm:pt modelId="{EBB088F0-519B-4B61-AA19-042763399BBF}" type="parTrans" cxnId="{A8DAC2D6-6724-4D18-937E-8B6402EE578A}">
      <dgm:prSet/>
      <dgm:spPr/>
      <dgm:t>
        <a:bodyPr/>
        <a:lstStyle/>
        <a:p>
          <a:pPr algn="ctr"/>
          <a:endParaRPr lang="es-PE" sz="3500"/>
        </a:p>
      </dgm:t>
    </dgm:pt>
    <dgm:pt modelId="{6A4B8300-1259-42BD-9294-259EEBED319F}" type="sibTrans" cxnId="{A8DAC2D6-6724-4D18-937E-8B6402EE578A}">
      <dgm:prSet/>
      <dgm:spPr/>
      <dgm:t>
        <a:bodyPr/>
        <a:lstStyle/>
        <a:p>
          <a:pPr algn="ctr"/>
          <a:endParaRPr lang="es-PE" sz="3500"/>
        </a:p>
      </dgm:t>
    </dgm:pt>
    <dgm:pt modelId="{0100C602-E447-43A3-9D40-E2F24C2CAD56}">
      <dgm:prSet custT="1"/>
      <dgm:spPr/>
      <dgm:t>
        <a:bodyPr/>
        <a:lstStyle/>
        <a:p>
          <a:pPr algn="ctr"/>
          <a:r>
            <a:rPr lang="en-US" sz="3500" dirty="0"/>
            <a:t>Qu</a:t>
          </a:r>
          <a:r>
            <a:rPr lang="es-PE" sz="3500" dirty="0"/>
            <a:t>é es </a:t>
          </a:r>
          <a:r>
            <a:rPr lang="es-PE" sz="3500" dirty="0" err="1"/>
            <a:t>tmap</a:t>
          </a:r>
          <a:r>
            <a:rPr lang="es-PE" sz="3500" dirty="0"/>
            <a:t>?</a:t>
          </a:r>
          <a:endParaRPr lang="en-US" sz="3500" dirty="0"/>
        </a:p>
      </dgm:t>
    </dgm:pt>
    <dgm:pt modelId="{5765BFA7-1E32-4C60-A149-F6A7E12E8D2D}" type="parTrans" cxnId="{FE9FDC6A-AFE8-4E79-9F6F-ECD3E1ABB199}">
      <dgm:prSet/>
      <dgm:spPr/>
      <dgm:t>
        <a:bodyPr/>
        <a:lstStyle/>
        <a:p>
          <a:pPr algn="ctr"/>
          <a:endParaRPr lang="es-PE" sz="3500"/>
        </a:p>
      </dgm:t>
    </dgm:pt>
    <dgm:pt modelId="{D90C8ADB-AE54-4103-8B28-941FD4A3B445}" type="sibTrans" cxnId="{FE9FDC6A-AFE8-4E79-9F6F-ECD3E1ABB199}">
      <dgm:prSet/>
      <dgm:spPr/>
      <dgm:t>
        <a:bodyPr/>
        <a:lstStyle/>
        <a:p>
          <a:pPr algn="ctr"/>
          <a:endParaRPr lang="es-PE" sz="3500"/>
        </a:p>
      </dgm:t>
    </dgm:pt>
    <dgm:pt modelId="{84F5CFDE-DB23-49EA-83DF-1ED724CDC410}">
      <dgm:prSet custT="1"/>
      <dgm:spPr/>
      <dgm:t>
        <a:bodyPr/>
        <a:lstStyle/>
        <a:p>
          <a:pPr algn="ctr"/>
          <a:r>
            <a:rPr lang="es-ES" sz="3500" dirty="0"/>
            <a:t>Ejercicios</a:t>
          </a:r>
          <a:endParaRPr lang="en-US" sz="3500" dirty="0"/>
        </a:p>
      </dgm:t>
    </dgm:pt>
    <dgm:pt modelId="{B7C9EE92-72B2-4DA3-B101-2E67E739815C}" type="parTrans" cxnId="{EF34B0CB-553F-4888-B765-3DEFE918A37D}">
      <dgm:prSet/>
      <dgm:spPr/>
      <dgm:t>
        <a:bodyPr/>
        <a:lstStyle/>
        <a:p>
          <a:pPr algn="ctr"/>
          <a:endParaRPr lang="es-PE" sz="3500"/>
        </a:p>
      </dgm:t>
    </dgm:pt>
    <dgm:pt modelId="{CD44753C-F01A-4256-9B80-2A5D1DC99AD9}" type="sibTrans" cxnId="{EF34B0CB-553F-4888-B765-3DEFE918A37D}">
      <dgm:prSet/>
      <dgm:spPr/>
      <dgm:t>
        <a:bodyPr/>
        <a:lstStyle/>
        <a:p>
          <a:pPr algn="ctr"/>
          <a:endParaRPr lang="es-PE" sz="3500"/>
        </a:p>
      </dgm:t>
    </dgm:pt>
    <dgm:pt modelId="{71AD2780-45A2-4E3D-9964-6AB6DCD000CC}" type="pres">
      <dgm:prSet presAssocID="{F20040A4-8FB9-47E8-9827-AE8A06C8D741}" presName="vert0" presStyleCnt="0">
        <dgm:presLayoutVars>
          <dgm:dir/>
          <dgm:animOne val="branch"/>
          <dgm:animLvl val="lvl"/>
        </dgm:presLayoutVars>
      </dgm:prSet>
      <dgm:spPr/>
    </dgm:pt>
    <dgm:pt modelId="{F7CBD49F-EF78-40E1-B147-B32ECDD090F2}" type="pres">
      <dgm:prSet presAssocID="{DA55FEE3-FFF1-4219-9472-B7B811062E66}" presName="thickLine" presStyleLbl="alignNode1" presStyleIdx="0" presStyleCnt="5"/>
      <dgm:spPr/>
    </dgm:pt>
    <dgm:pt modelId="{6CDA4E82-6C4F-4C10-BECC-21DB8A21F37A}" type="pres">
      <dgm:prSet presAssocID="{DA55FEE3-FFF1-4219-9472-B7B811062E66}" presName="horz1" presStyleCnt="0"/>
      <dgm:spPr/>
    </dgm:pt>
    <dgm:pt modelId="{B061B34E-C4B2-4E7C-B70F-C8FE4942F364}" type="pres">
      <dgm:prSet presAssocID="{DA55FEE3-FFF1-4219-9472-B7B811062E66}" presName="tx1" presStyleLbl="revTx" presStyleIdx="0" presStyleCnt="5"/>
      <dgm:spPr/>
    </dgm:pt>
    <dgm:pt modelId="{8EE9C64F-B9AA-48DF-A633-BF0C4B243C34}" type="pres">
      <dgm:prSet presAssocID="{DA55FEE3-FFF1-4219-9472-B7B811062E66}" presName="vert1" presStyleCnt="0"/>
      <dgm:spPr/>
    </dgm:pt>
    <dgm:pt modelId="{824207BA-5CA9-44B0-948B-B1439E55FDDC}" type="pres">
      <dgm:prSet presAssocID="{D11AF571-F303-4514-A336-24503326EA78}" presName="thickLine" presStyleLbl="alignNode1" presStyleIdx="1" presStyleCnt="5"/>
      <dgm:spPr/>
    </dgm:pt>
    <dgm:pt modelId="{172E7040-3586-4882-9156-F750AD7961C8}" type="pres">
      <dgm:prSet presAssocID="{D11AF571-F303-4514-A336-24503326EA78}" presName="horz1" presStyleCnt="0"/>
      <dgm:spPr/>
    </dgm:pt>
    <dgm:pt modelId="{63578727-8123-4A36-BE56-5C02905BB7EF}" type="pres">
      <dgm:prSet presAssocID="{D11AF571-F303-4514-A336-24503326EA78}" presName="tx1" presStyleLbl="revTx" presStyleIdx="1" presStyleCnt="5"/>
      <dgm:spPr/>
    </dgm:pt>
    <dgm:pt modelId="{C2B61005-F5A8-4317-82FF-C505989B922D}" type="pres">
      <dgm:prSet presAssocID="{D11AF571-F303-4514-A336-24503326EA78}" presName="vert1" presStyleCnt="0"/>
      <dgm:spPr/>
    </dgm:pt>
    <dgm:pt modelId="{E5A291DC-2258-4F6C-BDB6-515B6383CD30}" type="pres">
      <dgm:prSet presAssocID="{6376BA6F-0AD6-4262-A92D-01B17886C476}" presName="thickLine" presStyleLbl="alignNode1" presStyleIdx="2" presStyleCnt="5"/>
      <dgm:spPr/>
    </dgm:pt>
    <dgm:pt modelId="{2653CF37-5175-4405-AB0C-3EC5D732852E}" type="pres">
      <dgm:prSet presAssocID="{6376BA6F-0AD6-4262-A92D-01B17886C476}" presName="horz1" presStyleCnt="0"/>
      <dgm:spPr/>
    </dgm:pt>
    <dgm:pt modelId="{D85EB967-9051-4FBB-82DB-33D612D79FA6}" type="pres">
      <dgm:prSet presAssocID="{6376BA6F-0AD6-4262-A92D-01B17886C476}" presName="tx1" presStyleLbl="revTx" presStyleIdx="2" presStyleCnt="5"/>
      <dgm:spPr/>
    </dgm:pt>
    <dgm:pt modelId="{7E7FB607-5A53-439A-BCF9-A6BE7C70213D}" type="pres">
      <dgm:prSet presAssocID="{6376BA6F-0AD6-4262-A92D-01B17886C476}" presName="vert1" presStyleCnt="0"/>
      <dgm:spPr/>
    </dgm:pt>
    <dgm:pt modelId="{D717490D-DD5F-4C06-9CE4-861EC4171580}" type="pres">
      <dgm:prSet presAssocID="{0100C602-E447-43A3-9D40-E2F24C2CAD56}" presName="thickLine" presStyleLbl="alignNode1" presStyleIdx="3" presStyleCnt="5"/>
      <dgm:spPr/>
    </dgm:pt>
    <dgm:pt modelId="{E277B552-91F1-4EC1-96BF-4F05BAE05060}" type="pres">
      <dgm:prSet presAssocID="{0100C602-E447-43A3-9D40-E2F24C2CAD56}" presName="horz1" presStyleCnt="0"/>
      <dgm:spPr/>
    </dgm:pt>
    <dgm:pt modelId="{755473C8-FBAB-4E1F-9F54-9ED07EEBA1B5}" type="pres">
      <dgm:prSet presAssocID="{0100C602-E447-43A3-9D40-E2F24C2CAD56}" presName="tx1" presStyleLbl="revTx" presStyleIdx="3" presStyleCnt="5"/>
      <dgm:spPr/>
    </dgm:pt>
    <dgm:pt modelId="{DCA90902-34E7-4612-8761-BAAE31584A11}" type="pres">
      <dgm:prSet presAssocID="{0100C602-E447-43A3-9D40-E2F24C2CAD56}" presName="vert1" presStyleCnt="0"/>
      <dgm:spPr/>
    </dgm:pt>
    <dgm:pt modelId="{DE6CE920-6A8A-4921-AEAE-C289EA294670}" type="pres">
      <dgm:prSet presAssocID="{84F5CFDE-DB23-49EA-83DF-1ED724CDC410}" presName="thickLine" presStyleLbl="alignNode1" presStyleIdx="4" presStyleCnt="5"/>
      <dgm:spPr/>
    </dgm:pt>
    <dgm:pt modelId="{F6486EF0-9F92-4828-95E3-F28A245D7547}" type="pres">
      <dgm:prSet presAssocID="{84F5CFDE-DB23-49EA-83DF-1ED724CDC410}" presName="horz1" presStyleCnt="0"/>
      <dgm:spPr/>
    </dgm:pt>
    <dgm:pt modelId="{A97EE4A3-82A8-47CF-98CE-04A6F5D7D9B0}" type="pres">
      <dgm:prSet presAssocID="{84F5CFDE-DB23-49EA-83DF-1ED724CDC410}" presName="tx1" presStyleLbl="revTx" presStyleIdx="4" presStyleCnt="5"/>
      <dgm:spPr/>
    </dgm:pt>
    <dgm:pt modelId="{50DFFF24-0239-4BE3-9541-9D098894E1A9}" type="pres">
      <dgm:prSet presAssocID="{84F5CFDE-DB23-49EA-83DF-1ED724CDC410}" presName="vert1" presStyleCnt="0"/>
      <dgm:spPr/>
    </dgm:pt>
  </dgm:ptLst>
  <dgm:cxnLst>
    <dgm:cxn modelId="{8C169E04-262A-4672-BD9A-C2C73CDC3286}" srcId="{F20040A4-8FB9-47E8-9827-AE8A06C8D741}" destId="{D11AF571-F303-4514-A336-24503326EA78}" srcOrd="1" destOrd="0" parTransId="{C46BCF08-17E9-4D87-A74F-9BA10CFE11F9}" sibTransId="{8191F05D-F68B-4AB1-B067-A70A95F66127}"/>
    <dgm:cxn modelId="{6BCC8C0A-AD8C-4961-955A-CD17427ED085}" type="presOf" srcId="{DA55FEE3-FFF1-4219-9472-B7B811062E66}" destId="{B061B34E-C4B2-4E7C-B70F-C8FE4942F364}" srcOrd="0" destOrd="0" presId="urn:microsoft.com/office/officeart/2008/layout/LinedList"/>
    <dgm:cxn modelId="{77441D1F-3BF5-45CB-A6FF-88F3C4FFE43E}" srcId="{F20040A4-8FB9-47E8-9827-AE8A06C8D741}" destId="{DA55FEE3-FFF1-4219-9472-B7B811062E66}" srcOrd="0" destOrd="0" parTransId="{91275735-A776-4734-A730-A25FF945D495}" sibTransId="{C3D4511B-6C81-4F62-A7E9-21134596FCAA}"/>
    <dgm:cxn modelId="{3C8FCB2C-A967-4EF8-87A2-994DFC96BE4B}" type="presOf" srcId="{6376BA6F-0AD6-4262-A92D-01B17886C476}" destId="{D85EB967-9051-4FBB-82DB-33D612D79FA6}" srcOrd="0" destOrd="0" presId="urn:microsoft.com/office/officeart/2008/layout/LinedList"/>
    <dgm:cxn modelId="{FE9FDC6A-AFE8-4E79-9F6F-ECD3E1ABB199}" srcId="{F20040A4-8FB9-47E8-9827-AE8A06C8D741}" destId="{0100C602-E447-43A3-9D40-E2F24C2CAD56}" srcOrd="3" destOrd="0" parTransId="{5765BFA7-1E32-4C60-A149-F6A7E12E8D2D}" sibTransId="{D90C8ADB-AE54-4103-8B28-941FD4A3B445}"/>
    <dgm:cxn modelId="{9D85E450-7BCA-492C-A266-5DF920010271}" type="presOf" srcId="{F20040A4-8FB9-47E8-9827-AE8A06C8D741}" destId="{71AD2780-45A2-4E3D-9964-6AB6DCD000CC}" srcOrd="0" destOrd="0" presId="urn:microsoft.com/office/officeart/2008/layout/LinedList"/>
    <dgm:cxn modelId="{BFB403C1-6167-4862-91BB-F1CAB1FD1A59}" type="presOf" srcId="{84F5CFDE-DB23-49EA-83DF-1ED724CDC410}" destId="{A97EE4A3-82A8-47CF-98CE-04A6F5D7D9B0}" srcOrd="0" destOrd="0" presId="urn:microsoft.com/office/officeart/2008/layout/LinedList"/>
    <dgm:cxn modelId="{EF34B0CB-553F-4888-B765-3DEFE918A37D}" srcId="{F20040A4-8FB9-47E8-9827-AE8A06C8D741}" destId="{84F5CFDE-DB23-49EA-83DF-1ED724CDC410}" srcOrd="4" destOrd="0" parTransId="{B7C9EE92-72B2-4DA3-B101-2E67E739815C}" sibTransId="{CD44753C-F01A-4256-9B80-2A5D1DC99AD9}"/>
    <dgm:cxn modelId="{A8DAC2D6-6724-4D18-937E-8B6402EE578A}" srcId="{F20040A4-8FB9-47E8-9827-AE8A06C8D741}" destId="{6376BA6F-0AD6-4262-A92D-01B17886C476}" srcOrd="2" destOrd="0" parTransId="{EBB088F0-519B-4B61-AA19-042763399BBF}" sibTransId="{6A4B8300-1259-42BD-9294-259EEBED319F}"/>
    <dgm:cxn modelId="{2BF057EB-81A6-4406-943C-12E723B0CE5B}" type="presOf" srcId="{0100C602-E447-43A3-9D40-E2F24C2CAD56}" destId="{755473C8-FBAB-4E1F-9F54-9ED07EEBA1B5}" srcOrd="0" destOrd="0" presId="urn:microsoft.com/office/officeart/2008/layout/LinedList"/>
    <dgm:cxn modelId="{1DD2E5F5-EA81-4952-9619-E9AA5F168128}" type="presOf" srcId="{D11AF571-F303-4514-A336-24503326EA78}" destId="{63578727-8123-4A36-BE56-5C02905BB7EF}" srcOrd="0" destOrd="0" presId="urn:microsoft.com/office/officeart/2008/layout/LinedList"/>
    <dgm:cxn modelId="{80FCC890-2C79-4362-A640-0ED0C8364D7A}" type="presParOf" srcId="{71AD2780-45A2-4E3D-9964-6AB6DCD000CC}" destId="{F7CBD49F-EF78-40E1-B147-B32ECDD090F2}" srcOrd="0" destOrd="0" presId="urn:microsoft.com/office/officeart/2008/layout/LinedList"/>
    <dgm:cxn modelId="{B767B703-EC23-42F0-854B-3280EBA907D2}" type="presParOf" srcId="{71AD2780-45A2-4E3D-9964-6AB6DCD000CC}" destId="{6CDA4E82-6C4F-4C10-BECC-21DB8A21F37A}" srcOrd="1" destOrd="0" presId="urn:microsoft.com/office/officeart/2008/layout/LinedList"/>
    <dgm:cxn modelId="{D11749EB-983B-4C13-A9D7-11E7A7FEF941}" type="presParOf" srcId="{6CDA4E82-6C4F-4C10-BECC-21DB8A21F37A}" destId="{B061B34E-C4B2-4E7C-B70F-C8FE4942F364}" srcOrd="0" destOrd="0" presId="urn:microsoft.com/office/officeart/2008/layout/LinedList"/>
    <dgm:cxn modelId="{6493D2F6-28B9-4951-924C-E504D025B98F}" type="presParOf" srcId="{6CDA4E82-6C4F-4C10-BECC-21DB8A21F37A}" destId="{8EE9C64F-B9AA-48DF-A633-BF0C4B243C34}" srcOrd="1" destOrd="0" presId="urn:microsoft.com/office/officeart/2008/layout/LinedList"/>
    <dgm:cxn modelId="{F2B68413-8778-4C8B-A176-CAC96E9B60CE}" type="presParOf" srcId="{71AD2780-45A2-4E3D-9964-6AB6DCD000CC}" destId="{824207BA-5CA9-44B0-948B-B1439E55FDDC}" srcOrd="2" destOrd="0" presId="urn:microsoft.com/office/officeart/2008/layout/LinedList"/>
    <dgm:cxn modelId="{0B3DB805-25EF-4C8F-9DF8-48D0BE5A8172}" type="presParOf" srcId="{71AD2780-45A2-4E3D-9964-6AB6DCD000CC}" destId="{172E7040-3586-4882-9156-F750AD7961C8}" srcOrd="3" destOrd="0" presId="urn:microsoft.com/office/officeart/2008/layout/LinedList"/>
    <dgm:cxn modelId="{5CECB4B7-5C7A-4959-AB12-F5508BC6B516}" type="presParOf" srcId="{172E7040-3586-4882-9156-F750AD7961C8}" destId="{63578727-8123-4A36-BE56-5C02905BB7EF}" srcOrd="0" destOrd="0" presId="urn:microsoft.com/office/officeart/2008/layout/LinedList"/>
    <dgm:cxn modelId="{8F1F4A1C-4D39-44E1-9CDD-FF047CE5F111}" type="presParOf" srcId="{172E7040-3586-4882-9156-F750AD7961C8}" destId="{C2B61005-F5A8-4317-82FF-C505989B922D}" srcOrd="1" destOrd="0" presId="urn:microsoft.com/office/officeart/2008/layout/LinedList"/>
    <dgm:cxn modelId="{14E86C4B-EE30-4DA5-AB97-71F1AE696091}" type="presParOf" srcId="{71AD2780-45A2-4E3D-9964-6AB6DCD000CC}" destId="{E5A291DC-2258-4F6C-BDB6-515B6383CD30}" srcOrd="4" destOrd="0" presId="urn:microsoft.com/office/officeart/2008/layout/LinedList"/>
    <dgm:cxn modelId="{4E7715A7-C212-42F0-9588-6E0CA8C5C67C}" type="presParOf" srcId="{71AD2780-45A2-4E3D-9964-6AB6DCD000CC}" destId="{2653CF37-5175-4405-AB0C-3EC5D732852E}" srcOrd="5" destOrd="0" presId="urn:microsoft.com/office/officeart/2008/layout/LinedList"/>
    <dgm:cxn modelId="{07141458-BFC1-463E-85B0-DC67C6561E59}" type="presParOf" srcId="{2653CF37-5175-4405-AB0C-3EC5D732852E}" destId="{D85EB967-9051-4FBB-82DB-33D612D79FA6}" srcOrd="0" destOrd="0" presId="urn:microsoft.com/office/officeart/2008/layout/LinedList"/>
    <dgm:cxn modelId="{DE44B70B-3981-48C9-BEB1-40FAFBF44154}" type="presParOf" srcId="{2653CF37-5175-4405-AB0C-3EC5D732852E}" destId="{7E7FB607-5A53-439A-BCF9-A6BE7C70213D}" srcOrd="1" destOrd="0" presId="urn:microsoft.com/office/officeart/2008/layout/LinedList"/>
    <dgm:cxn modelId="{A8EDE1A2-7986-4A4E-8082-AFBA584292CD}" type="presParOf" srcId="{71AD2780-45A2-4E3D-9964-6AB6DCD000CC}" destId="{D717490D-DD5F-4C06-9CE4-861EC4171580}" srcOrd="6" destOrd="0" presId="urn:microsoft.com/office/officeart/2008/layout/LinedList"/>
    <dgm:cxn modelId="{7AC1FDD3-24BE-49AD-BD46-D226B1D56D1C}" type="presParOf" srcId="{71AD2780-45A2-4E3D-9964-6AB6DCD000CC}" destId="{E277B552-91F1-4EC1-96BF-4F05BAE05060}" srcOrd="7" destOrd="0" presId="urn:microsoft.com/office/officeart/2008/layout/LinedList"/>
    <dgm:cxn modelId="{B2CBF38F-0C87-4F12-856D-2C5F3367B006}" type="presParOf" srcId="{E277B552-91F1-4EC1-96BF-4F05BAE05060}" destId="{755473C8-FBAB-4E1F-9F54-9ED07EEBA1B5}" srcOrd="0" destOrd="0" presId="urn:microsoft.com/office/officeart/2008/layout/LinedList"/>
    <dgm:cxn modelId="{63F08434-7212-40E8-88E1-B58DBEF73E2A}" type="presParOf" srcId="{E277B552-91F1-4EC1-96BF-4F05BAE05060}" destId="{DCA90902-34E7-4612-8761-BAAE31584A11}" srcOrd="1" destOrd="0" presId="urn:microsoft.com/office/officeart/2008/layout/LinedList"/>
    <dgm:cxn modelId="{7B027D42-B984-421E-993B-2932E46F4B61}" type="presParOf" srcId="{71AD2780-45A2-4E3D-9964-6AB6DCD000CC}" destId="{DE6CE920-6A8A-4921-AEAE-C289EA294670}" srcOrd="8" destOrd="0" presId="urn:microsoft.com/office/officeart/2008/layout/LinedList"/>
    <dgm:cxn modelId="{67800721-111E-4151-9EE6-11E0DDEEB33F}" type="presParOf" srcId="{71AD2780-45A2-4E3D-9964-6AB6DCD000CC}" destId="{F6486EF0-9F92-4828-95E3-F28A245D7547}" srcOrd="9" destOrd="0" presId="urn:microsoft.com/office/officeart/2008/layout/LinedList"/>
    <dgm:cxn modelId="{8233DE35-DE63-4841-9231-75FCCBB1B11C}" type="presParOf" srcId="{F6486EF0-9F92-4828-95E3-F28A245D7547}" destId="{A97EE4A3-82A8-47CF-98CE-04A6F5D7D9B0}" srcOrd="0" destOrd="0" presId="urn:microsoft.com/office/officeart/2008/layout/LinedList"/>
    <dgm:cxn modelId="{9C34CC97-2361-4380-B981-6FC899A34FBF}" type="presParOf" srcId="{F6486EF0-9F92-4828-95E3-F28A245D7547}" destId="{50DFFF24-0239-4BE3-9541-9D098894E1A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CBD49F-EF78-40E1-B147-B32ECDD090F2}">
      <dsp:nvSpPr>
        <dsp:cNvPr id="0" name=""/>
        <dsp:cNvSpPr/>
      </dsp:nvSpPr>
      <dsp:spPr>
        <a:xfrm>
          <a:off x="0" y="371"/>
          <a:ext cx="10295021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61B34E-C4B2-4E7C-B70F-C8FE4942F364}">
      <dsp:nvSpPr>
        <dsp:cNvPr id="0" name=""/>
        <dsp:cNvSpPr/>
      </dsp:nvSpPr>
      <dsp:spPr>
        <a:xfrm>
          <a:off x="0" y="371"/>
          <a:ext cx="10295021" cy="608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¿</a:t>
          </a:r>
          <a:r>
            <a:rPr lang="en-US" sz="3500" kern="1200" dirty="0" err="1"/>
            <a:t>Qué</a:t>
          </a:r>
          <a:r>
            <a:rPr lang="en-US" sz="3500" kern="1200" dirty="0"/>
            <a:t> es </a:t>
          </a:r>
          <a:r>
            <a:rPr lang="en-US" sz="3500" kern="1200" dirty="0" err="1"/>
            <a:t>ggplot</a:t>
          </a:r>
          <a:r>
            <a:rPr lang="en-US" sz="3500" kern="1200" dirty="0"/>
            <a:t>?</a:t>
          </a:r>
        </a:p>
      </dsp:txBody>
      <dsp:txXfrm>
        <a:off x="0" y="371"/>
        <a:ext cx="10295021" cy="608849"/>
      </dsp:txXfrm>
    </dsp:sp>
    <dsp:sp modelId="{824207BA-5CA9-44B0-948B-B1439E55FDDC}">
      <dsp:nvSpPr>
        <dsp:cNvPr id="0" name=""/>
        <dsp:cNvSpPr/>
      </dsp:nvSpPr>
      <dsp:spPr>
        <a:xfrm>
          <a:off x="0" y="609221"/>
          <a:ext cx="10295021" cy="0"/>
        </a:xfrm>
        <a:prstGeom prst="line">
          <a:avLst/>
        </a:prstGeom>
        <a:solidFill>
          <a:schemeClr val="accent4">
            <a:hueOff val="-382089"/>
            <a:satOff val="-2561"/>
            <a:lumOff val="-2647"/>
            <a:alphaOff val="0"/>
          </a:schemeClr>
        </a:solidFill>
        <a:ln w="12700" cap="flat" cmpd="sng" algn="ctr">
          <a:solidFill>
            <a:schemeClr val="accent4">
              <a:hueOff val="-382089"/>
              <a:satOff val="-2561"/>
              <a:lumOff val="-26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578727-8123-4A36-BE56-5C02905BB7EF}">
      <dsp:nvSpPr>
        <dsp:cNvPr id="0" name=""/>
        <dsp:cNvSpPr/>
      </dsp:nvSpPr>
      <dsp:spPr>
        <a:xfrm>
          <a:off x="0" y="609221"/>
          <a:ext cx="10295021" cy="608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 err="1"/>
            <a:t>Estructura</a:t>
          </a:r>
          <a:r>
            <a:rPr lang="en-US" sz="3500" kern="1200" dirty="0"/>
            <a:t> </a:t>
          </a:r>
          <a:r>
            <a:rPr lang="en-US" sz="3500" kern="1200" dirty="0" err="1"/>
            <a:t>ggplot</a:t>
          </a:r>
          <a:endParaRPr lang="en-US" sz="3500" kern="1200" dirty="0"/>
        </a:p>
      </dsp:txBody>
      <dsp:txXfrm>
        <a:off x="0" y="609221"/>
        <a:ext cx="10295021" cy="608849"/>
      </dsp:txXfrm>
    </dsp:sp>
    <dsp:sp modelId="{E5A291DC-2258-4F6C-BDB6-515B6383CD30}">
      <dsp:nvSpPr>
        <dsp:cNvPr id="0" name=""/>
        <dsp:cNvSpPr/>
      </dsp:nvSpPr>
      <dsp:spPr>
        <a:xfrm>
          <a:off x="0" y="1218071"/>
          <a:ext cx="10295021" cy="0"/>
        </a:xfrm>
        <a:prstGeom prst="line">
          <a:avLst/>
        </a:prstGeom>
        <a:solidFill>
          <a:schemeClr val="accent4">
            <a:hueOff val="-764177"/>
            <a:satOff val="-5123"/>
            <a:lumOff val="-5295"/>
            <a:alphaOff val="0"/>
          </a:schemeClr>
        </a:solidFill>
        <a:ln w="12700" cap="flat" cmpd="sng" algn="ctr">
          <a:solidFill>
            <a:schemeClr val="accent4">
              <a:hueOff val="-764177"/>
              <a:satOff val="-5123"/>
              <a:lumOff val="-529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5EB967-9051-4FBB-82DB-33D612D79FA6}">
      <dsp:nvSpPr>
        <dsp:cNvPr id="0" name=""/>
        <dsp:cNvSpPr/>
      </dsp:nvSpPr>
      <dsp:spPr>
        <a:xfrm>
          <a:off x="0" y="1218071"/>
          <a:ext cx="10295021" cy="608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 err="1"/>
            <a:t>Ejercicios</a:t>
          </a:r>
          <a:endParaRPr lang="en-US" sz="3500" kern="1200" dirty="0"/>
        </a:p>
      </dsp:txBody>
      <dsp:txXfrm>
        <a:off x="0" y="1218071"/>
        <a:ext cx="10295021" cy="608849"/>
      </dsp:txXfrm>
    </dsp:sp>
    <dsp:sp modelId="{D717490D-DD5F-4C06-9CE4-861EC4171580}">
      <dsp:nvSpPr>
        <dsp:cNvPr id="0" name=""/>
        <dsp:cNvSpPr/>
      </dsp:nvSpPr>
      <dsp:spPr>
        <a:xfrm>
          <a:off x="0" y="1826920"/>
          <a:ext cx="10295021" cy="0"/>
        </a:xfrm>
        <a:prstGeom prst="line">
          <a:avLst/>
        </a:prstGeom>
        <a:solidFill>
          <a:schemeClr val="accent4">
            <a:hueOff val="-1146266"/>
            <a:satOff val="-7684"/>
            <a:lumOff val="-7942"/>
            <a:alphaOff val="0"/>
          </a:schemeClr>
        </a:solidFill>
        <a:ln w="12700" cap="flat" cmpd="sng" algn="ctr">
          <a:solidFill>
            <a:schemeClr val="accent4">
              <a:hueOff val="-1146266"/>
              <a:satOff val="-7684"/>
              <a:lumOff val="-794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5473C8-FBAB-4E1F-9F54-9ED07EEBA1B5}">
      <dsp:nvSpPr>
        <dsp:cNvPr id="0" name=""/>
        <dsp:cNvSpPr/>
      </dsp:nvSpPr>
      <dsp:spPr>
        <a:xfrm>
          <a:off x="0" y="1826920"/>
          <a:ext cx="10295021" cy="608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Qu</a:t>
          </a:r>
          <a:r>
            <a:rPr lang="es-PE" sz="3500" kern="1200" dirty="0"/>
            <a:t>é es </a:t>
          </a:r>
          <a:r>
            <a:rPr lang="es-PE" sz="3500" kern="1200" dirty="0" err="1"/>
            <a:t>tmap</a:t>
          </a:r>
          <a:r>
            <a:rPr lang="es-PE" sz="3500" kern="1200" dirty="0"/>
            <a:t>?</a:t>
          </a:r>
          <a:endParaRPr lang="en-US" sz="3500" kern="1200" dirty="0"/>
        </a:p>
      </dsp:txBody>
      <dsp:txXfrm>
        <a:off x="0" y="1826920"/>
        <a:ext cx="10295021" cy="608849"/>
      </dsp:txXfrm>
    </dsp:sp>
    <dsp:sp modelId="{DE6CE920-6A8A-4921-AEAE-C289EA294670}">
      <dsp:nvSpPr>
        <dsp:cNvPr id="0" name=""/>
        <dsp:cNvSpPr/>
      </dsp:nvSpPr>
      <dsp:spPr>
        <a:xfrm>
          <a:off x="0" y="2435770"/>
          <a:ext cx="10295021" cy="0"/>
        </a:xfrm>
        <a:prstGeom prst="line">
          <a:avLst/>
        </a:prstGeom>
        <a:solidFill>
          <a:schemeClr val="accent4">
            <a:hueOff val="-1528355"/>
            <a:satOff val="-10245"/>
            <a:lumOff val="-10589"/>
            <a:alphaOff val="0"/>
          </a:schemeClr>
        </a:solidFill>
        <a:ln w="12700" cap="flat" cmpd="sng" algn="ctr">
          <a:solidFill>
            <a:schemeClr val="accent4">
              <a:hueOff val="-1528355"/>
              <a:satOff val="-10245"/>
              <a:lumOff val="-1058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7EE4A3-82A8-47CF-98CE-04A6F5D7D9B0}">
      <dsp:nvSpPr>
        <dsp:cNvPr id="0" name=""/>
        <dsp:cNvSpPr/>
      </dsp:nvSpPr>
      <dsp:spPr>
        <a:xfrm>
          <a:off x="0" y="2435770"/>
          <a:ext cx="10295021" cy="608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500" kern="1200" dirty="0"/>
            <a:t>Ejercicios</a:t>
          </a:r>
          <a:endParaRPr lang="en-US" sz="3500" kern="1200" dirty="0"/>
        </a:p>
      </dsp:txBody>
      <dsp:txXfrm>
        <a:off x="0" y="2435770"/>
        <a:ext cx="10295021" cy="6088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B29006-26D4-4FE8-A0A6-419B5764F269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F487D-78D6-4C03-B5D7-976EFF41A1E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48086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F487D-78D6-4C03-B5D7-976EFF41A1E5}" type="slidenum">
              <a:rPr lang="es-PE" smtClean="0"/>
              <a:t>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86702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F487D-78D6-4C03-B5D7-976EFF41A1E5}" type="slidenum">
              <a:rPr lang="es-PE" smtClean="0"/>
              <a:t>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78766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84CA6D-8945-7592-90EE-4DD7124C91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39635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B42C466-67F4-AEE2-4547-B72934F92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9625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BC0ADCB-E731-D57D-87C3-CDF7682C7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9549-2DE9-487E-B7AB-A7F6C02E9105}" type="datetime1">
              <a:rPr lang="es-PE" smtClean="0"/>
              <a:t>5/11/2023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9018AD-4FA2-7C44-2010-B07978817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C57911-5137-CE31-4D71-5BE7D1CEC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E0185DD-4371-45E0-9B76-C63DBD757C86}" type="slidenum">
              <a:rPr lang="es-PE" smtClean="0"/>
              <a:pPr/>
              <a:t>‹Nº›</a:t>
            </a:fld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019011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3F32D3F-FC3E-113C-D6A8-2C1FE9547B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61AC067-4C6A-9D71-7263-4D808FF1DE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F589E8-C250-B8FE-F122-B84548C04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7FE4B-3C98-4C0A-8DE6-D838B9D5C8AF}" type="datetime1">
              <a:rPr lang="es-PE" smtClean="0"/>
              <a:t>5/11/2023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7C11D1-D05F-E99F-4EFA-BA7B4D43A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CC384DB-FC8F-C523-FB8F-F21C0E1C7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51435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rgbClr val="1432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B0ED5BA-A24D-04DB-18BD-230D46B8D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586D5-8B0A-47EE-8996-745DB92B31C4}" type="datetime1">
              <a:rPr lang="es-PE" smtClean="0"/>
              <a:t>5/11/2023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DECA15F-CB22-4047-84B1-7FCD80AB6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38E8846-D087-A278-D672-13EE33B79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‹Nº›</a:t>
            </a:fld>
            <a:endParaRPr lang="es-PE"/>
          </a:p>
        </p:txBody>
      </p:sp>
      <p:pic>
        <p:nvPicPr>
          <p:cNvPr id="18" name="Imagen 17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7A522B54-19E5-877A-4F1C-08504916B7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7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9DE16A-0807-527A-4CBC-9C6674932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BAEE6E-4BBC-2ACC-875A-046649E3A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305AD9-E6D7-DD0A-35AB-B84ACA8EE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F5DF-B69D-4A66-9F83-049719FD67EF}" type="datetime1">
              <a:rPr lang="es-PE" smtClean="0"/>
              <a:t>5/11/2023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8333DD-C466-12EB-F3D7-20D1757AB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F4C9410-EF54-EF5F-F2FC-DCA7D31B2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86888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9246DB-3C85-34A1-BA96-83CB8EA94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606" y="611237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7CA0C3B-6A37-280A-8C8F-2984F8B51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2663" y="3547047"/>
            <a:ext cx="10515600" cy="1500187"/>
          </a:xfrm>
        </p:spPr>
        <p:txBody>
          <a:bodyPr/>
          <a:lstStyle>
            <a:lvl1pPr marL="0" indent="0">
              <a:buNone/>
              <a:defRPr lang="es-E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B494D4-80CD-8952-9A40-556A9A030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C34AD-5135-4956-A3E3-D5A68AE8932F}" type="datetime1">
              <a:rPr lang="es-PE" smtClean="0"/>
              <a:t>5/11/2023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E366C9-0603-5384-E9A7-67D527D2D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643643-761D-6993-BF99-BED4BCDF8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32773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7A0-467E-2E5B-68D8-E995E0905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81B1C8-4CD1-2767-6530-B1F6BC90BB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7B5B3AF-8382-F03A-9AF7-AC8148E0B5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A9A7EF9-BD3D-311C-D011-E25D5B2C4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69B93-57F0-4B32-BE38-D3074D619345}" type="datetime1">
              <a:rPr lang="es-PE" smtClean="0"/>
              <a:t>5/11/2023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C681DB4-7ADA-C9EE-7704-24DB3CB1D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B6DECE-D28D-CA3B-CA1A-80830CB5A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06311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0619C2-0B51-296D-6700-9407E2A99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949DDDD-E1E7-FBF9-1ED1-3A7E367B1E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D144F5B-D060-0F87-2EB5-41C86F5F82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1DD0D59-996D-B342-3105-51CA15ADB9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2E65CF-571E-F405-AD0D-02FCB2D12A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17D86FF-A8DD-3AD1-4A4B-797466E2D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FD79-9843-42DE-94D3-51143BCDBAE8}" type="datetime1">
              <a:rPr lang="es-PE" smtClean="0"/>
              <a:t>5/11/2023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9F26D11-72A0-CDA8-5B51-C5346912B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C8D92A-C759-942A-2F42-6739CAD3A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37746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DB0012-62DA-5B3A-9FA6-9300340D9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451745D-9299-08BC-3A5A-7583343E8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6821-FFD2-43B9-A876-9F4AE401A0E7}" type="datetime1">
              <a:rPr lang="es-PE" smtClean="0"/>
              <a:t>5/11/2023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27A1981-9460-10EA-22F2-23C2103A3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8FC8F38-F33A-845A-C6C8-22DC129E5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9767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4D66E1-FB7A-D635-0B82-AFEA910A6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8EF3F7-FB02-1371-72A5-ECA2EDDD8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50E5382-3FB6-8CF6-0EB4-2946A0DEDC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92B276D-8667-8A7E-9281-03508D66C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22011-3E9C-4C53-B083-3BFE3F1891FC}" type="datetime1">
              <a:rPr lang="es-PE" smtClean="0"/>
              <a:t>5/11/2023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5C549B-5266-BD80-E58B-463026C2A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D3B4501-6B30-41E7-5722-57FBF8BEF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36918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047D5-C73E-3179-84DB-8A5030F6B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98EE1FA-B624-6425-B2AD-ABE41FB399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26219A6-BB09-9EFD-33AB-27088E05DD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A35F1B2-400B-BB00-7030-AC28FAD99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48363-F181-4A11-A91C-71F256B76A4C}" type="datetime1">
              <a:rPr lang="es-PE" smtClean="0"/>
              <a:t>5/11/2023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FC6054-3D5C-23B0-9F05-DA702BB08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09C159-DCBF-619E-755A-4281595E0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51502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618A75-46CD-EF8B-0988-748B87855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A58DF12-3AD7-AC10-7876-19AC48769C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328641-BEB2-946D-997E-5AA68CB42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70730-FF1A-46CE-B396-72309116260E}" type="datetime1">
              <a:rPr lang="es-PE" smtClean="0"/>
              <a:t>5/11/2023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C3414E-FFD6-09CB-9176-B4F5E1498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F49C4E-C8E7-AD2D-964D-FA58FCB12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34724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F71FF"/>
            </a:gs>
            <a:gs pos="30000">
              <a:srgbClr val="009DD3"/>
            </a:gs>
            <a:gs pos="100000">
              <a:srgbClr val="002060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agen 28" descr="Forma&#10;&#10;Descripción generada automáticamente">
            <a:extLst>
              <a:ext uri="{FF2B5EF4-FFF2-40B4-BE49-F238E27FC236}">
                <a16:creationId xmlns:a16="http://schemas.microsoft.com/office/drawing/2014/main" id="{632BA48C-5B73-80CE-D404-9C7B6CE73E8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10DA932-A0F4-9113-7154-4789AA266D44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4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0" t="7327" b="11499"/>
          <a:stretch/>
        </p:blipFill>
        <p:spPr bwMode="auto">
          <a:xfrm>
            <a:off x="0" y="0"/>
            <a:ext cx="11927730" cy="6721475"/>
          </a:xfrm>
          <a:prstGeom prst="rect">
            <a:avLst/>
          </a:prstGeom>
          <a:noFill/>
          <a:effectLst>
            <a:outerShdw dist="50800" dir="5400000" sx="1000" sy="1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n 18" descr="Logotipo&#10;&#10;Descripción generada automáticamente">
            <a:extLst>
              <a:ext uri="{FF2B5EF4-FFF2-40B4-BE49-F238E27FC236}">
                <a16:creationId xmlns:a16="http://schemas.microsoft.com/office/drawing/2014/main" id="{CE6FB131-45D3-EEFA-815D-AE247BDB3D4F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03168"/>
            <a:ext cx="1827088" cy="1827088"/>
          </a:xfrm>
          <a:prstGeom prst="rect">
            <a:avLst/>
          </a:prstGeom>
        </p:spPr>
      </p:pic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6BE1D3A-13E2-AC3A-17DE-5F093B49C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PE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09ABC83-624D-CF4D-EE75-EE5ECC326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PE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8ADFBE-A253-A8EB-5221-93232CADE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460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9E49F-F2EC-46D9-A529-01F4633D9E61}" type="datetime1">
              <a:rPr lang="es-PE" smtClean="0"/>
              <a:t>5/11/2023</a:t>
            </a:fld>
            <a:endParaRPr lang="es-PE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5A6E39-ADDE-57A9-B0EC-5E78F5C997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15DB91-5B01-935C-85D0-FDA6E30D44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b="1">
                <a:solidFill>
                  <a:schemeClr val="tx1"/>
                </a:solidFill>
              </a:defRPr>
            </a:lvl1pPr>
          </a:lstStyle>
          <a:p>
            <a:fld id="{CE0185DD-4371-45E0-9B76-C63DBD757C86}" type="slidenum">
              <a:rPr lang="es-PE" smtClean="0"/>
              <a:pPr/>
              <a:t>‹Nº›</a:t>
            </a:fld>
            <a:endParaRPr lang="es-PE" dirty="0"/>
          </a:p>
        </p:txBody>
      </p:sp>
      <p:sp>
        <p:nvSpPr>
          <p:cNvPr id="7" name="Marcador de título 1">
            <a:extLst>
              <a:ext uri="{FF2B5EF4-FFF2-40B4-BE49-F238E27FC236}">
                <a16:creationId xmlns:a16="http://schemas.microsoft.com/office/drawing/2014/main" id="{F2D5363D-CED9-BE20-5E77-7DEDDEBFC6C3}"/>
              </a:ext>
            </a:extLst>
          </p:cNvPr>
          <p:cNvSpPr txBox="1">
            <a:spLocks/>
          </p:cNvSpPr>
          <p:nvPr userDrawn="1"/>
        </p:nvSpPr>
        <p:spPr>
          <a:xfrm>
            <a:off x="3811977" y="42030"/>
            <a:ext cx="4303776" cy="373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1400" dirty="0"/>
              <a:t>VI CONGRESO NACIONAL DEL AGUA Perú 2023</a:t>
            </a:r>
            <a:endParaRPr lang="es-PE" sz="1400" dirty="0"/>
          </a:p>
        </p:txBody>
      </p:sp>
    </p:spTree>
    <p:extLst>
      <p:ext uri="{BB962C8B-B14F-4D97-AF65-F5344CB8AC3E}">
        <p14:creationId xmlns:p14="http://schemas.microsoft.com/office/powerpoint/2010/main" val="2595505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5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gplot2.tidyverse.org/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hyperlink" Target="https://ggplot2-book.org/getting-started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jtr13.github.io/cc22spring/resources/tmap_cheatsheet/cheatsheet-tmap-2.pdf" TargetMode="External"/><Relationship Id="rId4" Type="http://schemas.openxmlformats.org/officeDocument/2006/relationships/hyperlink" Target="https://geocompr.robinlovelace.net/index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A5970D-78D5-FAAE-68A1-79F4CF8E89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PE" dirty="0"/>
              <a:t>CURSO PRE CONGRESO</a:t>
            </a:r>
            <a:br>
              <a:rPr lang="es-PE" dirty="0"/>
            </a:br>
            <a:r>
              <a:rPr lang="es-PE" dirty="0"/>
              <a:t>R </a:t>
            </a:r>
            <a:r>
              <a:rPr lang="es-PE" dirty="0" err="1"/>
              <a:t>for</a:t>
            </a:r>
            <a:r>
              <a:rPr lang="es-PE" dirty="0"/>
              <a:t> Data </a:t>
            </a:r>
            <a:r>
              <a:rPr lang="es-PE" dirty="0" err="1"/>
              <a:t>Science</a:t>
            </a:r>
            <a:r>
              <a:rPr lang="es-PE" dirty="0"/>
              <a:t> </a:t>
            </a:r>
            <a:br>
              <a:rPr lang="es-PE" dirty="0"/>
            </a:br>
            <a:r>
              <a:rPr lang="es-PE" sz="4400" b="0" dirty="0"/>
              <a:t>Parte 1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316482-6AAA-746B-8DA1-C8C7A20356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62603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s-PE" b="1" dirty="0"/>
              <a:t>Instructores: </a:t>
            </a:r>
          </a:p>
          <a:p>
            <a:pPr algn="l"/>
            <a:r>
              <a:rPr lang="es-PE" dirty="0"/>
              <a:t>Pedro Rau</a:t>
            </a:r>
          </a:p>
          <a:p>
            <a:pPr algn="l"/>
            <a:r>
              <a:rPr lang="es-PE" dirty="0"/>
              <a:t>Fiorella Castrillón</a:t>
            </a:r>
          </a:p>
          <a:p>
            <a:pPr algn="l"/>
            <a:r>
              <a:rPr lang="es-PE" dirty="0"/>
              <a:t>Lorena Dueñas</a:t>
            </a:r>
          </a:p>
        </p:txBody>
      </p:sp>
      <p:sp>
        <p:nvSpPr>
          <p:cNvPr id="13" name="Marcador de número de diapositiva 12">
            <a:extLst>
              <a:ext uri="{FF2B5EF4-FFF2-40B4-BE49-F238E27FC236}">
                <a16:creationId xmlns:a16="http://schemas.microsoft.com/office/drawing/2014/main" id="{F8B37555-6894-25DC-338B-DEC885F9B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1</a:t>
            </a:fld>
            <a:endParaRPr lang="es-PE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6F7DD31-413E-3696-EAE0-06754A8C9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2650" y="3693351"/>
            <a:ext cx="2438400" cy="1876425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3974890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A66932BE-B7FB-49A2-A32B-742F09B0D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Agenda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1E07F15-2C4F-BF3F-8799-05BFB2A58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2</a:t>
            </a:fld>
            <a:endParaRPr lang="es-PE"/>
          </a:p>
        </p:txBody>
      </p:sp>
      <p:graphicFrame>
        <p:nvGraphicFramePr>
          <p:cNvPr id="7" name="Marcador de contenido 6">
            <a:extLst>
              <a:ext uri="{FF2B5EF4-FFF2-40B4-BE49-F238E27FC236}">
                <a16:creationId xmlns:a16="http://schemas.microsoft.com/office/drawing/2014/main" id="{CD216FE0-6958-634C-A1C6-EB38E8D694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5932902"/>
              </p:ext>
            </p:extLst>
          </p:nvPr>
        </p:nvGraphicFramePr>
        <p:xfrm>
          <a:off x="838200" y="1847850"/>
          <a:ext cx="10295021" cy="30449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31660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40BBF3-1D3D-55F8-3A85-282D03931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3</a:t>
            </a:fld>
            <a:endParaRPr lang="es-PE"/>
          </a:p>
        </p:txBody>
      </p:sp>
      <p:sp>
        <p:nvSpPr>
          <p:cNvPr id="6" name="Text Box 11">
            <a:extLst>
              <a:ext uri="{FF2B5EF4-FFF2-40B4-BE49-F238E27FC236}">
                <a16:creationId xmlns:a16="http://schemas.microsoft.com/office/drawing/2014/main" id="{9481D091-7860-AC1F-FDEE-FC227ED9D5A0}"/>
              </a:ext>
            </a:extLst>
          </p:cNvPr>
          <p:cNvSpPr txBox="1"/>
          <p:nvPr/>
        </p:nvSpPr>
        <p:spPr>
          <a:xfrm>
            <a:off x="2251983" y="5839054"/>
            <a:ext cx="7467044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Create Elegant Data </a:t>
            </a:r>
            <a:r>
              <a:rPr lang="en-US" sz="1400" dirty="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Visualisations</a:t>
            </a:r>
            <a:r>
              <a:rPr lang="en-US" sz="1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Using the Grammar of Graphics • ggplot2 (tidyverse.org)</a:t>
            </a:r>
            <a:endParaRPr lang="en-US" sz="1400" i="1" dirty="0">
              <a:solidFill>
                <a:schemeClr val="bg1"/>
              </a:solidFill>
              <a:latin typeface="Lato Medium" panose="020F0602020204030203" charset="0"/>
              <a:cs typeface="Lato Medium" panose="020F0602020204030203" charset="0"/>
              <a:sym typeface="+mn-ea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B5C312F-BA0A-D1C4-DC96-09D135F206A0}"/>
              </a:ext>
            </a:extLst>
          </p:cNvPr>
          <p:cNvSpPr txBox="1"/>
          <p:nvPr/>
        </p:nvSpPr>
        <p:spPr>
          <a:xfrm>
            <a:off x="569344" y="2797658"/>
            <a:ext cx="3682551" cy="646331"/>
          </a:xfrm>
          <a:prstGeom prst="rect">
            <a:avLst/>
          </a:prstGeom>
          <a:solidFill>
            <a:srgbClr val="FFFFFF">
              <a:alpha val="65098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s-ES" dirty="0">
                <a:solidFill>
                  <a:srgbClr val="002060"/>
                </a:solidFill>
              </a:rPr>
              <a:t>Paquete gr</a:t>
            </a:r>
            <a:r>
              <a:rPr lang="es-PE" dirty="0" err="1">
                <a:solidFill>
                  <a:srgbClr val="002060"/>
                </a:solidFill>
              </a:rPr>
              <a:t>áfico</a:t>
            </a:r>
            <a:r>
              <a:rPr lang="es-PE" dirty="0">
                <a:solidFill>
                  <a:srgbClr val="002060"/>
                </a:solidFill>
              </a:rPr>
              <a:t> basado en ‘</a:t>
            </a:r>
            <a:r>
              <a:rPr lang="es-PE" dirty="0" err="1">
                <a:solidFill>
                  <a:srgbClr val="002060"/>
                </a:solidFill>
              </a:rPr>
              <a:t>the</a:t>
            </a:r>
            <a:r>
              <a:rPr lang="es-PE" dirty="0">
                <a:solidFill>
                  <a:srgbClr val="002060"/>
                </a:solidFill>
              </a:rPr>
              <a:t> gramar </a:t>
            </a:r>
            <a:r>
              <a:rPr lang="es-PE" dirty="0" err="1">
                <a:solidFill>
                  <a:srgbClr val="002060"/>
                </a:solidFill>
              </a:rPr>
              <a:t>of</a:t>
            </a:r>
            <a:r>
              <a:rPr lang="es-PE" dirty="0">
                <a:solidFill>
                  <a:srgbClr val="002060"/>
                </a:solidFill>
              </a:rPr>
              <a:t> </a:t>
            </a:r>
            <a:r>
              <a:rPr lang="es-PE" dirty="0" err="1">
                <a:solidFill>
                  <a:srgbClr val="002060"/>
                </a:solidFill>
              </a:rPr>
              <a:t>graphics</a:t>
            </a:r>
            <a:r>
              <a:rPr lang="es-PE" dirty="0">
                <a:solidFill>
                  <a:srgbClr val="002060"/>
                </a:solidFill>
              </a:rPr>
              <a:t>’</a:t>
            </a:r>
            <a:r>
              <a:rPr lang="es-ES" dirty="0">
                <a:solidFill>
                  <a:srgbClr val="002060"/>
                </a:solidFill>
              </a:rPr>
              <a:t>.</a:t>
            </a:r>
          </a:p>
        </p:txBody>
      </p:sp>
      <p:sp>
        <p:nvSpPr>
          <p:cNvPr id="8" name="Text Box 3">
            <a:extLst>
              <a:ext uri="{FF2B5EF4-FFF2-40B4-BE49-F238E27FC236}">
                <a16:creationId xmlns:a16="http://schemas.microsoft.com/office/drawing/2014/main" id="{29C808DC-9CBC-C3F3-5DDA-52BCC55D4E7A}"/>
              </a:ext>
            </a:extLst>
          </p:cNvPr>
          <p:cNvSpPr txBox="1"/>
          <p:nvPr/>
        </p:nvSpPr>
        <p:spPr>
          <a:xfrm>
            <a:off x="569344" y="3669544"/>
            <a:ext cx="3365278" cy="3077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 cap="rnd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altLang="en-US" sz="1400" b="1" dirty="0" err="1">
                <a:solidFill>
                  <a:srgbClr val="00B0F0"/>
                </a:solidFill>
                <a:effectLst/>
                <a:cs typeface="Latin Modern Mono" panose="00000509000000000000" charset="0"/>
              </a:rPr>
              <a:t>install.packages</a:t>
            </a:r>
            <a:r>
              <a:rPr lang="es-ES_tradnl" altLang="en-US" sz="1400" b="1" dirty="0">
                <a:effectLst/>
                <a:cs typeface="Latin Modern Mono" panose="00000509000000000000" charset="0"/>
              </a:rPr>
              <a:t>(</a:t>
            </a:r>
            <a:r>
              <a:rPr lang="es-ES_tradnl" altLang="en-US" sz="1400" b="1" dirty="0">
                <a:solidFill>
                  <a:srgbClr val="00B050"/>
                </a:solidFill>
                <a:effectLst/>
                <a:cs typeface="Latin Modern Mono" panose="00000509000000000000" charset="0"/>
              </a:rPr>
              <a:t>‘ggplot2’</a:t>
            </a:r>
            <a:r>
              <a:rPr lang="es-ES_tradnl" altLang="en-US" sz="1400" b="1" dirty="0">
                <a:effectLst/>
                <a:cs typeface="Latin Modern Mono" panose="00000509000000000000" charset="0"/>
              </a:rPr>
              <a:t>)</a:t>
            </a: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ED06E097-37E5-B8FB-D560-26CEDBEEB6F8}"/>
              </a:ext>
            </a:extLst>
          </p:cNvPr>
          <p:cNvSpPr txBox="1"/>
          <p:nvPr/>
        </p:nvSpPr>
        <p:spPr>
          <a:xfrm>
            <a:off x="569344" y="4168343"/>
            <a:ext cx="3365278" cy="3077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 cap="rnd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altLang="en-US" sz="1400" b="1" dirty="0" err="1">
                <a:solidFill>
                  <a:srgbClr val="00B0F0"/>
                </a:solidFill>
                <a:effectLst/>
                <a:cs typeface="Latin Modern Mono" panose="00000509000000000000" charset="0"/>
              </a:rPr>
              <a:t>library</a:t>
            </a:r>
            <a:r>
              <a:rPr lang="es-ES_tradnl" altLang="en-US" sz="1400" b="1" dirty="0">
                <a:effectLst/>
                <a:cs typeface="Latin Modern Mono" panose="00000509000000000000" charset="0"/>
              </a:rPr>
              <a:t>(</a:t>
            </a:r>
            <a:r>
              <a:rPr lang="es-ES_tradnl" altLang="en-US" sz="1400" b="1" dirty="0">
                <a:solidFill>
                  <a:srgbClr val="00B050"/>
                </a:solidFill>
                <a:effectLst/>
                <a:cs typeface="Latin Modern Mono" panose="00000509000000000000" charset="0"/>
              </a:rPr>
              <a:t>‘ggplot2’</a:t>
            </a:r>
            <a:r>
              <a:rPr lang="es-ES_tradnl" altLang="en-US" sz="1400" b="1" dirty="0">
                <a:effectLst/>
                <a:cs typeface="Latin Modern Mono" panose="00000509000000000000" charset="0"/>
              </a:rPr>
              <a:t>)</a:t>
            </a:r>
          </a:p>
        </p:txBody>
      </p:sp>
      <p:pic>
        <p:nvPicPr>
          <p:cNvPr id="10" name="Picture 2" descr="Create Elegant Data Visualisations Using the Grammar of ...">
            <a:extLst>
              <a:ext uri="{FF2B5EF4-FFF2-40B4-BE49-F238E27FC236}">
                <a16:creationId xmlns:a16="http://schemas.microsoft.com/office/drawing/2014/main" id="{84AA579D-6326-EA4B-5DC6-77CBAB049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773" y="73945"/>
            <a:ext cx="2288007" cy="2650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2833AA0E-3CBF-69D5-78D5-7527E0ECA06E}"/>
              </a:ext>
            </a:extLst>
          </p:cNvPr>
          <p:cNvSpPr txBox="1"/>
          <p:nvPr/>
        </p:nvSpPr>
        <p:spPr>
          <a:xfrm>
            <a:off x="453687" y="5368277"/>
            <a:ext cx="919584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600" i="1" dirty="0"/>
              <a:t>https://github.com/rstudio/cheatsheets/blob/main/data-visualization-2.1.pdf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817F459-2D4E-AF42-0C67-530E76386F64}"/>
              </a:ext>
            </a:extLst>
          </p:cNvPr>
          <p:cNvSpPr txBox="1"/>
          <p:nvPr/>
        </p:nvSpPr>
        <p:spPr>
          <a:xfrm>
            <a:off x="453687" y="4784545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 First steps | ggplot2 (ggplot2-book.org)</a:t>
            </a:r>
            <a:endParaRPr lang="es-PE" sz="1400" dirty="0">
              <a:solidFill>
                <a:schemeClr val="bg1"/>
              </a:solidFill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7C00E52-CD72-DA52-B0E5-425DBDB3DF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4856" y="834117"/>
            <a:ext cx="7969460" cy="4769224"/>
          </a:xfrm>
          <a:prstGeom prst="rect">
            <a:avLst/>
          </a:prstGeom>
        </p:spPr>
      </p:pic>
      <p:sp>
        <p:nvSpPr>
          <p:cNvPr id="14" name="Rectangle 3">
            <a:extLst>
              <a:ext uri="{FF2B5EF4-FFF2-40B4-BE49-F238E27FC236}">
                <a16:creationId xmlns:a16="http://schemas.microsoft.com/office/drawing/2014/main" id="{397914C8-D6AB-1F17-0B2E-FCF1D3857B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6665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2C3E50"/>
                </a:solidFill>
                <a:effectLst/>
                <a:latin typeface="Lato" panose="020F0502020204030203" pitchFamily="34" charset="0"/>
              </a:rPr>
              <a:t>We’re using 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2C3E5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2C3E50"/>
              </a:solidFill>
              <a:effectLst/>
              <a:latin typeface="Lato" panose="020F050202020403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2C3E50"/>
                </a:solidFill>
                <a:effectLst/>
                <a:latin typeface="Lato" panose="020F0502020204030203" pitchFamily="34" charset="0"/>
              </a:rPr>
              <a:t>What data we want to use in our graph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2C3E50"/>
                </a:solidFill>
                <a:effectLst/>
                <a:latin typeface="Lato" panose="020F0502020204030203" pitchFamily="34" charset="0"/>
              </a:rPr>
              <a:t>What type of graph we’re creating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052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A4818CE-7A36-74C1-4938-C0CEA92A0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4</a:t>
            </a:fld>
            <a:endParaRPr lang="es-PE"/>
          </a:p>
        </p:txBody>
      </p:sp>
      <p:pic>
        <p:nvPicPr>
          <p:cNvPr id="8" name="Picture 2" descr="Ggplot2">
            <a:extLst>
              <a:ext uri="{FF2B5EF4-FFF2-40B4-BE49-F238E27FC236}">
                <a16:creationId xmlns:a16="http://schemas.microsoft.com/office/drawing/2014/main" id="{CD04B327-1957-BAFF-13BD-609F6E3E0D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708" y="1050337"/>
            <a:ext cx="4374186" cy="4757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D424D831-4369-84C2-F356-5C432435E776}"/>
              </a:ext>
            </a:extLst>
          </p:cNvPr>
          <p:cNvSpPr txBox="1"/>
          <p:nvPr/>
        </p:nvSpPr>
        <p:spPr>
          <a:xfrm>
            <a:off x="2191310" y="469775"/>
            <a:ext cx="96779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b="1" dirty="0" err="1">
                <a:solidFill>
                  <a:schemeClr val="bg1"/>
                </a:solidFill>
              </a:rPr>
              <a:t>ggplot</a:t>
            </a:r>
            <a:r>
              <a:rPr lang="es-PE" b="1" dirty="0">
                <a:solidFill>
                  <a:schemeClr val="bg1"/>
                </a:solidFill>
              </a:rPr>
              <a:t>(</a:t>
            </a:r>
            <a:r>
              <a:rPr lang="es-PE" b="1" dirty="0" err="1">
                <a:solidFill>
                  <a:schemeClr val="bg1"/>
                </a:solidFill>
              </a:rPr>
              <a:t>mpg</a:t>
            </a:r>
            <a:r>
              <a:rPr lang="es-PE" b="1" dirty="0">
                <a:solidFill>
                  <a:schemeClr val="bg1"/>
                </a:solidFill>
              </a:rPr>
              <a:t>, aes(</a:t>
            </a:r>
            <a:r>
              <a:rPr lang="es-PE" b="1" dirty="0" err="1">
                <a:solidFill>
                  <a:schemeClr val="bg1"/>
                </a:solidFill>
              </a:rPr>
              <a:t>displ</a:t>
            </a:r>
            <a:r>
              <a:rPr lang="es-PE" b="1" dirty="0">
                <a:solidFill>
                  <a:schemeClr val="bg1"/>
                </a:solidFill>
              </a:rPr>
              <a:t>, </a:t>
            </a:r>
            <a:r>
              <a:rPr lang="es-PE" b="1" dirty="0" err="1">
                <a:solidFill>
                  <a:schemeClr val="bg1"/>
                </a:solidFill>
              </a:rPr>
              <a:t>hwy</a:t>
            </a:r>
            <a:r>
              <a:rPr lang="es-PE" b="1" dirty="0">
                <a:solidFill>
                  <a:schemeClr val="bg1"/>
                </a:solidFill>
              </a:rPr>
              <a:t>, </a:t>
            </a:r>
            <a:r>
              <a:rPr lang="es-PE" b="1" dirty="0" err="1">
                <a:solidFill>
                  <a:schemeClr val="bg1"/>
                </a:solidFill>
              </a:rPr>
              <a:t>colour</a:t>
            </a:r>
            <a:r>
              <a:rPr lang="es-PE" b="1" dirty="0">
                <a:solidFill>
                  <a:schemeClr val="bg1"/>
                </a:solidFill>
              </a:rPr>
              <a:t> = </a:t>
            </a:r>
            <a:r>
              <a:rPr lang="es-PE" b="1" dirty="0" err="1">
                <a:solidFill>
                  <a:schemeClr val="bg1"/>
                </a:solidFill>
              </a:rPr>
              <a:t>class</a:t>
            </a:r>
            <a:r>
              <a:rPr lang="es-PE" b="1" dirty="0">
                <a:solidFill>
                  <a:schemeClr val="bg1"/>
                </a:solidFill>
              </a:rPr>
              <a:t>)) + </a:t>
            </a:r>
            <a:r>
              <a:rPr lang="es-PE" b="1" dirty="0" err="1">
                <a:solidFill>
                  <a:schemeClr val="bg1"/>
                </a:solidFill>
              </a:rPr>
              <a:t>geom_point</a:t>
            </a:r>
            <a:r>
              <a:rPr lang="es-PE" b="1" dirty="0">
                <a:solidFill>
                  <a:schemeClr val="bg1"/>
                </a:solidFill>
              </a:rPr>
              <a:t>()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A6FB1B0-8E7C-799B-F324-BBEED193B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0894" y="1203511"/>
            <a:ext cx="6676465" cy="445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17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3B1DBF57-7F66-8CDA-39EE-0050416E429D}"/>
              </a:ext>
            </a:extLst>
          </p:cNvPr>
          <p:cNvSpPr/>
          <p:nvPr/>
        </p:nvSpPr>
        <p:spPr>
          <a:xfrm>
            <a:off x="2352676" y="5036386"/>
            <a:ext cx="1074821" cy="1319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8CCFA13D-CCB2-E3D6-3E57-FE24D87B0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5</a:t>
            </a:fld>
            <a:endParaRPr lang="es-PE"/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id="{2100A68E-A235-B7B2-D1C9-E2266B587FEA}"/>
              </a:ext>
            </a:extLst>
          </p:cNvPr>
          <p:cNvGrpSpPr/>
          <p:nvPr/>
        </p:nvGrpSpPr>
        <p:grpSpPr>
          <a:xfrm>
            <a:off x="386715" y="356435"/>
            <a:ext cx="11419205" cy="4684395"/>
            <a:chOff x="823" y="828"/>
            <a:chExt cx="17554" cy="6877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323743C0-941C-CBF7-F80D-0E74BDE89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3" y="828"/>
              <a:ext cx="17431" cy="6738"/>
            </a:xfrm>
            <a:prstGeom prst="rect">
              <a:avLst/>
            </a:prstGeom>
          </p:spPr>
        </p:pic>
        <p:sp>
          <p:nvSpPr>
            <p:cNvPr id="6" name="Round Diagonal Corner Rectangle 3">
              <a:extLst>
                <a:ext uri="{FF2B5EF4-FFF2-40B4-BE49-F238E27FC236}">
                  <a16:creationId xmlns:a16="http://schemas.microsoft.com/office/drawing/2014/main" id="{900DCC56-5897-0BB2-1153-413F383440DB}"/>
                </a:ext>
              </a:extLst>
            </p:cNvPr>
            <p:cNvSpPr/>
            <p:nvPr/>
          </p:nvSpPr>
          <p:spPr>
            <a:xfrm>
              <a:off x="1017" y="2019"/>
              <a:ext cx="17310" cy="420"/>
            </a:xfrm>
            <a:prstGeom prst="round2DiagRect">
              <a:avLst/>
            </a:prstGeom>
            <a:solidFill>
              <a:srgbClr val="29CAFF">
                <a:alpha val="16000"/>
              </a:srgb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2D8875BC-84C7-EC9C-BEFC-36E845F33E80}"/>
                </a:ext>
              </a:extLst>
            </p:cNvPr>
            <p:cNvSpPr/>
            <p:nvPr/>
          </p:nvSpPr>
          <p:spPr>
            <a:xfrm>
              <a:off x="893" y="2538"/>
              <a:ext cx="17484" cy="4167"/>
            </a:xfrm>
            <a:prstGeom prst="roundRect">
              <a:avLst/>
            </a:prstGeom>
            <a:solidFill>
              <a:srgbClr val="92D050">
                <a:alpha val="12000"/>
              </a:srgbClr>
            </a:solidFill>
            <a:ln w="254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5">
              <a:extLst>
                <a:ext uri="{FF2B5EF4-FFF2-40B4-BE49-F238E27FC236}">
                  <a16:creationId xmlns:a16="http://schemas.microsoft.com/office/drawing/2014/main" id="{EA432540-0782-AD44-1052-FDD13CEF9057}"/>
                </a:ext>
              </a:extLst>
            </p:cNvPr>
            <p:cNvSpPr/>
            <p:nvPr/>
          </p:nvSpPr>
          <p:spPr>
            <a:xfrm>
              <a:off x="823" y="6757"/>
              <a:ext cx="17555" cy="949"/>
            </a:xfrm>
            <a:prstGeom prst="roundRect">
              <a:avLst/>
            </a:prstGeom>
            <a:solidFill>
              <a:srgbClr val="7030A0">
                <a:alpha val="12000"/>
              </a:srgbClr>
            </a:solidFill>
            <a:ln w="254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 Box 11">
            <a:extLst>
              <a:ext uri="{FF2B5EF4-FFF2-40B4-BE49-F238E27FC236}">
                <a16:creationId xmlns:a16="http://schemas.microsoft.com/office/drawing/2014/main" id="{F742EF61-6E32-8793-EA80-C38FE081C8B6}"/>
              </a:ext>
            </a:extLst>
          </p:cNvPr>
          <p:cNvSpPr txBox="1"/>
          <p:nvPr/>
        </p:nvSpPr>
        <p:spPr>
          <a:xfrm>
            <a:off x="3427497" y="5282086"/>
            <a:ext cx="846454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altLang="en-US" sz="1700" dirty="0">
                <a:solidFill>
                  <a:schemeClr val="bg1"/>
                </a:solidFill>
                <a:latin typeface="Latin Modern Mono Light" panose="00000509000000000000" charset="0"/>
                <a:cs typeface="Latin Modern Mono Light" panose="00000509000000000000" charset="0"/>
              </a:rPr>
              <a:t>Tipos de Columna</a:t>
            </a:r>
          </a:p>
          <a:p>
            <a:r>
              <a:rPr lang="es-ES_tradnl" altLang="en-US" sz="1700" dirty="0">
                <a:solidFill>
                  <a:schemeClr val="bg1"/>
                </a:solidFill>
                <a:latin typeface="Latin Modern Mono Light" panose="00000509000000000000" charset="0"/>
                <a:cs typeface="Latin Modern Mono Light" panose="00000509000000000000" charset="0"/>
              </a:rPr>
              <a:t>Muestra las 10 primeras filas</a:t>
            </a:r>
          </a:p>
          <a:p>
            <a:r>
              <a:rPr lang="es-ES_tradnl" altLang="en-US" sz="1700" dirty="0">
                <a:solidFill>
                  <a:schemeClr val="bg1"/>
                </a:solidFill>
                <a:latin typeface="Latin Modern Mono Light" panose="00000509000000000000" charset="0"/>
                <a:cs typeface="Latin Modern Mono Light" panose="00000509000000000000" charset="0"/>
              </a:rPr>
              <a:t>Las columnas que no encajan no se muestran, pero si te mencionan sus nombres</a:t>
            </a:r>
          </a:p>
        </p:txBody>
      </p:sp>
      <p:sp>
        <p:nvSpPr>
          <p:cNvPr id="10" name="Round Diagonal Corner Rectangle 12">
            <a:extLst>
              <a:ext uri="{FF2B5EF4-FFF2-40B4-BE49-F238E27FC236}">
                <a16:creationId xmlns:a16="http://schemas.microsoft.com/office/drawing/2014/main" id="{938AD7E7-DFAA-2FC4-90C4-CCEE7BAB4DC8}"/>
              </a:ext>
            </a:extLst>
          </p:cNvPr>
          <p:cNvSpPr/>
          <p:nvPr/>
        </p:nvSpPr>
        <p:spPr>
          <a:xfrm>
            <a:off x="2555710" y="5166921"/>
            <a:ext cx="537845" cy="365760"/>
          </a:xfrm>
          <a:prstGeom prst="round2DiagRect">
            <a:avLst/>
          </a:prstGeom>
          <a:solidFill>
            <a:srgbClr val="29CAFF">
              <a:alpha val="16000"/>
            </a:srgbClr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3">
            <a:extLst>
              <a:ext uri="{FF2B5EF4-FFF2-40B4-BE49-F238E27FC236}">
                <a16:creationId xmlns:a16="http://schemas.microsoft.com/office/drawing/2014/main" id="{1410088A-7C03-FC05-9896-BC9555076D69}"/>
              </a:ext>
            </a:extLst>
          </p:cNvPr>
          <p:cNvSpPr/>
          <p:nvPr/>
        </p:nvSpPr>
        <p:spPr>
          <a:xfrm>
            <a:off x="2536025" y="5532681"/>
            <a:ext cx="577215" cy="330200"/>
          </a:xfrm>
          <a:prstGeom prst="roundRect">
            <a:avLst/>
          </a:prstGeom>
          <a:solidFill>
            <a:srgbClr val="92D050">
              <a:alpha val="12000"/>
            </a:srgbClr>
          </a:solidFill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4">
            <a:extLst>
              <a:ext uri="{FF2B5EF4-FFF2-40B4-BE49-F238E27FC236}">
                <a16:creationId xmlns:a16="http://schemas.microsoft.com/office/drawing/2014/main" id="{294F02D6-A527-2A80-00CB-F249F13E2FD4}"/>
              </a:ext>
            </a:extLst>
          </p:cNvPr>
          <p:cNvSpPr/>
          <p:nvPr/>
        </p:nvSpPr>
        <p:spPr>
          <a:xfrm>
            <a:off x="2536025" y="5841926"/>
            <a:ext cx="556260" cy="339725"/>
          </a:xfrm>
          <a:prstGeom prst="roundRect">
            <a:avLst/>
          </a:prstGeom>
          <a:solidFill>
            <a:srgbClr val="7030A0">
              <a:alpha val="12000"/>
            </a:srgbClr>
          </a:solidFill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68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C33E00E-5534-44EA-39AA-F99369B38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6</a:t>
            </a:fld>
            <a:endParaRPr lang="es-PE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D4B2D56-6CAE-18EC-686E-4C61AFEC4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62" y="228600"/>
            <a:ext cx="2963227" cy="3428999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1A63B54-C1A3-6790-059D-1BB5BEB35695}"/>
              </a:ext>
            </a:extLst>
          </p:cNvPr>
          <p:cNvSpPr txBox="1"/>
          <p:nvPr/>
        </p:nvSpPr>
        <p:spPr>
          <a:xfrm>
            <a:off x="311254" y="3841518"/>
            <a:ext cx="3682551" cy="1200329"/>
          </a:xfrm>
          <a:prstGeom prst="rect">
            <a:avLst/>
          </a:prstGeom>
          <a:solidFill>
            <a:srgbClr val="FFFFFF">
              <a:alpha val="65098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s-PE" dirty="0">
                <a:solidFill>
                  <a:srgbClr val="002060"/>
                </a:solidFill>
              </a:rPr>
              <a:t>Su nombre deriva de ‘Mapas Temáticos’, es un paquete que como ggplot2, también está basado en capas.</a:t>
            </a:r>
            <a:endParaRPr lang="es-ES" dirty="0">
              <a:solidFill>
                <a:srgbClr val="002060"/>
              </a:solidFill>
            </a:endParaRPr>
          </a:p>
        </p:txBody>
      </p:sp>
      <p:sp>
        <p:nvSpPr>
          <p:cNvPr id="8" name="Text Box 3">
            <a:extLst>
              <a:ext uri="{FF2B5EF4-FFF2-40B4-BE49-F238E27FC236}">
                <a16:creationId xmlns:a16="http://schemas.microsoft.com/office/drawing/2014/main" id="{56E4D667-ADAE-0D30-154E-6F4EDC1E5EE1}"/>
              </a:ext>
            </a:extLst>
          </p:cNvPr>
          <p:cNvSpPr txBox="1"/>
          <p:nvPr/>
        </p:nvSpPr>
        <p:spPr>
          <a:xfrm>
            <a:off x="311254" y="5469118"/>
            <a:ext cx="3365278" cy="3077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 cap="rnd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altLang="en-US" sz="1400" b="1" dirty="0" err="1">
                <a:solidFill>
                  <a:srgbClr val="00B0F0"/>
                </a:solidFill>
                <a:effectLst/>
                <a:cs typeface="Latin Modern Mono" panose="00000509000000000000" charset="0"/>
              </a:rPr>
              <a:t>install.packages</a:t>
            </a:r>
            <a:r>
              <a:rPr lang="es-ES_tradnl" altLang="en-US" sz="1400" b="1" dirty="0">
                <a:effectLst/>
                <a:cs typeface="Latin Modern Mono" panose="00000509000000000000" charset="0"/>
              </a:rPr>
              <a:t>(</a:t>
            </a:r>
            <a:r>
              <a:rPr lang="es-ES_tradnl" altLang="en-US" sz="1400" b="1" dirty="0">
                <a:solidFill>
                  <a:srgbClr val="00B050"/>
                </a:solidFill>
                <a:effectLst/>
                <a:cs typeface="Latin Modern Mono" panose="00000509000000000000" charset="0"/>
              </a:rPr>
              <a:t>‘</a:t>
            </a:r>
            <a:r>
              <a:rPr lang="es-ES_tradnl" altLang="en-US" sz="1400" b="1" dirty="0" err="1">
                <a:solidFill>
                  <a:srgbClr val="00B050"/>
                </a:solidFill>
                <a:effectLst/>
                <a:cs typeface="Latin Modern Mono" panose="00000509000000000000" charset="0"/>
              </a:rPr>
              <a:t>tmap</a:t>
            </a:r>
            <a:r>
              <a:rPr lang="es-ES_tradnl" altLang="en-US" sz="1400" b="1" dirty="0">
                <a:solidFill>
                  <a:srgbClr val="00B050"/>
                </a:solidFill>
                <a:effectLst/>
                <a:cs typeface="Latin Modern Mono" panose="00000509000000000000" charset="0"/>
              </a:rPr>
              <a:t>’</a:t>
            </a:r>
            <a:r>
              <a:rPr lang="es-ES_tradnl" altLang="en-US" sz="1400" b="1" dirty="0">
                <a:effectLst/>
                <a:cs typeface="Latin Modern Mono" panose="00000509000000000000" charset="0"/>
              </a:rPr>
              <a:t>)</a:t>
            </a: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924B4B0A-59D0-5C2D-6BAE-E3BFB9DC4864}"/>
              </a:ext>
            </a:extLst>
          </p:cNvPr>
          <p:cNvSpPr txBox="1"/>
          <p:nvPr/>
        </p:nvSpPr>
        <p:spPr>
          <a:xfrm>
            <a:off x="311254" y="5976949"/>
            <a:ext cx="3365278" cy="3077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 cap="rnd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_tradnl" altLang="en-US" sz="1400" b="1" dirty="0" err="1">
                <a:solidFill>
                  <a:srgbClr val="00B0F0"/>
                </a:solidFill>
                <a:effectLst/>
                <a:cs typeface="Latin Modern Mono" panose="00000509000000000000" charset="0"/>
              </a:rPr>
              <a:t>library</a:t>
            </a:r>
            <a:r>
              <a:rPr lang="es-ES_tradnl" altLang="en-US" sz="1400" b="1" dirty="0">
                <a:effectLst/>
                <a:cs typeface="Latin Modern Mono" panose="00000509000000000000" charset="0"/>
              </a:rPr>
              <a:t>(</a:t>
            </a:r>
            <a:r>
              <a:rPr lang="es-ES_tradnl" altLang="en-US" sz="1400" b="1" dirty="0">
                <a:solidFill>
                  <a:srgbClr val="00B050"/>
                </a:solidFill>
                <a:effectLst/>
                <a:cs typeface="Latin Modern Mono" panose="00000509000000000000" charset="0"/>
              </a:rPr>
              <a:t>‘</a:t>
            </a:r>
            <a:r>
              <a:rPr lang="es-ES_tradnl" altLang="en-US" sz="1400" b="1" dirty="0" err="1">
                <a:solidFill>
                  <a:srgbClr val="00B050"/>
                </a:solidFill>
                <a:effectLst/>
                <a:cs typeface="Latin Modern Mono" panose="00000509000000000000" charset="0"/>
              </a:rPr>
              <a:t>tmap</a:t>
            </a:r>
            <a:r>
              <a:rPr lang="es-ES_tradnl" altLang="en-US" sz="1400" b="1" dirty="0">
                <a:solidFill>
                  <a:srgbClr val="00B050"/>
                </a:solidFill>
                <a:effectLst/>
                <a:cs typeface="Latin Modern Mono" panose="00000509000000000000" charset="0"/>
              </a:rPr>
              <a:t>’</a:t>
            </a:r>
            <a:r>
              <a:rPr lang="es-ES_tradnl" altLang="en-US" sz="1400" b="1" dirty="0">
                <a:effectLst/>
                <a:cs typeface="Latin Modern Mono" panose="00000509000000000000" charset="0"/>
              </a:rPr>
              <a:t>)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FB4C55A-2DF5-46E5-6DBF-2E5AC50C6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1759" y="1019550"/>
            <a:ext cx="7568987" cy="3708268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B773E16C-C379-27A0-8D61-A702B0FD7378}"/>
              </a:ext>
            </a:extLst>
          </p:cNvPr>
          <p:cNvSpPr txBox="1"/>
          <p:nvPr/>
        </p:nvSpPr>
        <p:spPr>
          <a:xfrm>
            <a:off x="4294091" y="5469118"/>
            <a:ext cx="75689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Welcome | </a:t>
            </a:r>
            <a:r>
              <a:rPr lang="en-US" dirty="0" err="1">
                <a:hlinkClick r:id="rId4"/>
              </a:rPr>
              <a:t>Geocomputation</a:t>
            </a:r>
            <a:r>
              <a:rPr lang="en-US" dirty="0">
                <a:hlinkClick r:id="rId4"/>
              </a:rPr>
              <a:t> with R (robinlovelace.net)</a:t>
            </a:r>
            <a:endParaRPr lang="es-PE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87771F7C-0420-C949-9277-2FC57339D099}"/>
              </a:ext>
            </a:extLst>
          </p:cNvPr>
          <p:cNvSpPr txBox="1"/>
          <p:nvPr/>
        </p:nvSpPr>
        <p:spPr>
          <a:xfrm>
            <a:off x="4129632" y="5915394"/>
            <a:ext cx="7897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Microsoft Word - </a:t>
            </a:r>
            <a:r>
              <a:rPr lang="en-US" dirty="0" err="1">
                <a:hlinkClick r:id="rId5"/>
              </a:rPr>
              <a:t>cheatsheet-tmap</a:t>
            </a:r>
            <a:r>
              <a:rPr lang="en-US" dirty="0">
                <a:hlinkClick r:id="rId5"/>
              </a:rPr>
              <a:t> 2.docx (jtr13.github.io)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615150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8CCFA13D-CCB2-E3D6-3E57-FE24D87B0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7</a:t>
            </a:fld>
            <a:endParaRPr lang="es-PE"/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D68BFEFF-824C-0EFA-55AE-366E430F41BC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PE"/>
            </a:defPPr>
            <a:lvl1pPr marL="0" algn="r" defTabSz="914400" rtl="0" eaLnBrk="1" latinLnBrk="0" hangingPunct="1"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AE70B2-8BF9-45C0-BB95-33D1B9D3A854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4" name="Text Box 8">
            <a:extLst>
              <a:ext uri="{FF2B5EF4-FFF2-40B4-BE49-F238E27FC236}">
                <a16:creationId xmlns:a16="http://schemas.microsoft.com/office/drawing/2014/main" id="{6CF83A52-5120-102C-C88E-4BC86162DC63}"/>
              </a:ext>
            </a:extLst>
          </p:cNvPr>
          <p:cNvSpPr txBox="1"/>
          <p:nvPr/>
        </p:nvSpPr>
        <p:spPr>
          <a:xfrm>
            <a:off x="706548" y="253813"/>
            <a:ext cx="11011983" cy="181588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 anchor="t">
            <a:spAutoFit/>
          </a:bodyPr>
          <a:lstStyle/>
          <a:p>
            <a:r>
              <a:rPr lang="es-ES_tradnl" altLang="en-US" sz="2800" dirty="0">
                <a:cs typeface="Lato Medium" panose="020F0602020204030203" charset="0"/>
              </a:rPr>
              <a:t>“</a:t>
            </a:r>
            <a:r>
              <a:rPr lang="en-US" sz="2800" dirty="0">
                <a:cs typeface="Lato Medium" panose="020F0602020204030203" charset="0"/>
              </a:rPr>
              <a:t>Un </a:t>
            </a:r>
            <a:r>
              <a:rPr lang="en-US" sz="2800" dirty="0" err="1">
                <a:cs typeface="Lato Medium" panose="020F0602020204030203" charset="0"/>
              </a:rPr>
              <a:t>buen</a:t>
            </a:r>
            <a:r>
              <a:rPr lang="en-US" sz="2800" dirty="0">
                <a:cs typeface="Lato Medium" panose="020F0602020204030203" charset="0"/>
              </a:rPr>
              <a:t> </a:t>
            </a:r>
            <a:r>
              <a:rPr lang="en-US" sz="2800" dirty="0" err="1">
                <a:cs typeface="Lato Medium" panose="020F0602020204030203" charset="0"/>
              </a:rPr>
              <a:t>estilo</a:t>
            </a:r>
            <a:r>
              <a:rPr lang="en-US" sz="2800" dirty="0">
                <a:cs typeface="Lato Medium" panose="020F0602020204030203" charset="0"/>
              </a:rPr>
              <a:t> de </a:t>
            </a:r>
            <a:r>
              <a:rPr lang="en-US" sz="2800" dirty="0" err="1">
                <a:cs typeface="Lato Medium" panose="020F0602020204030203" charset="0"/>
              </a:rPr>
              <a:t>codificación</a:t>
            </a:r>
            <a:r>
              <a:rPr lang="en-US" sz="2800" dirty="0">
                <a:cs typeface="Lato Medium" panose="020F0602020204030203" charset="0"/>
              </a:rPr>
              <a:t> es </a:t>
            </a:r>
            <a:r>
              <a:rPr lang="en-US" sz="2800" dirty="0" err="1">
                <a:cs typeface="Lato Medium" panose="020F0602020204030203" charset="0"/>
              </a:rPr>
              <a:t>como</a:t>
            </a:r>
            <a:r>
              <a:rPr lang="en-US" sz="2800" dirty="0">
                <a:cs typeface="Lato Medium" panose="020F0602020204030203" charset="0"/>
              </a:rPr>
              <a:t> la </a:t>
            </a:r>
            <a:r>
              <a:rPr lang="en-US" sz="2800" dirty="0" err="1">
                <a:cs typeface="Lato Medium" panose="020F0602020204030203" charset="0"/>
              </a:rPr>
              <a:t>puntuación</a:t>
            </a:r>
            <a:r>
              <a:rPr lang="en-US" sz="2800" dirty="0">
                <a:cs typeface="Lato Medium" panose="020F0602020204030203" charset="0"/>
              </a:rPr>
              <a:t> </a:t>
            </a:r>
            <a:r>
              <a:rPr lang="en-US" sz="2800" dirty="0" err="1">
                <a:cs typeface="Lato Medium" panose="020F0602020204030203" charset="0"/>
              </a:rPr>
              <a:t>correcta</a:t>
            </a:r>
            <a:r>
              <a:rPr lang="en-US" sz="2800" dirty="0">
                <a:cs typeface="Lato Medium" panose="020F0602020204030203" charset="0"/>
              </a:rPr>
              <a:t>: </a:t>
            </a:r>
            <a:r>
              <a:rPr lang="en-US" sz="2800" dirty="0" err="1">
                <a:cs typeface="Lato Medium" panose="020F0602020204030203" charset="0"/>
              </a:rPr>
              <a:t>puede</a:t>
            </a:r>
            <a:r>
              <a:rPr lang="en-US" sz="2800" dirty="0">
                <a:cs typeface="Lato Medium" panose="020F0602020204030203" charset="0"/>
              </a:rPr>
              <a:t> </a:t>
            </a:r>
            <a:r>
              <a:rPr lang="en-US" sz="2800" dirty="0" err="1">
                <a:cs typeface="Lato Medium" panose="020F0602020204030203" charset="0"/>
              </a:rPr>
              <a:t>arreglárselas</a:t>
            </a:r>
            <a:r>
              <a:rPr lang="en-US" sz="2800" dirty="0">
                <a:cs typeface="Lato Medium" panose="020F0602020204030203" charset="0"/>
              </a:rPr>
              <a:t> sin </a:t>
            </a:r>
            <a:r>
              <a:rPr lang="en-US" sz="2800" dirty="0" err="1">
                <a:cs typeface="Lato Medium" panose="020F0602020204030203" charset="0"/>
              </a:rPr>
              <a:t>ella</a:t>
            </a:r>
            <a:r>
              <a:rPr lang="en-US" sz="2800" dirty="0">
                <a:cs typeface="Lato Medium" panose="020F0602020204030203" charset="0"/>
              </a:rPr>
              <a:t>, </a:t>
            </a:r>
            <a:r>
              <a:rPr lang="en-US" sz="2800" dirty="0" err="1">
                <a:cs typeface="Lato Medium" panose="020F0602020204030203" charset="0"/>
              </a:rPr>
              <a:t>pero</a:t>
            </a:r>
            <a:r>
              <a:rPr lang="en-US" sz="2800" dirty="0">
                <a:cs typeface="Lato Medium" panose="020F0602020204030203" charset="0"/>
              </a:rPr>
              <a:t> </a:t>
            </a:r>
            <a:r>
              <a:rPr lang="en-US" sz="2800" dirty="0" err="1">
                <a:cs typeface="Lato Medium" panose="020F0602020204030203" charset="0"/>
              </a:rPr>
              <a:t>seguroquehacealgomásfácildeleer</a:t>
            </a:r>
            <a:r>
              <a:rPr lang="en-US" sz="2800" dirty="0">
                <a:cs typeface="Lato Medium" panose="020F0602020204030203" charset="0"/>
              </a:rPr>
              <a:t>.</a:t>
            </a:r>
            <a:r>
              <a:rPr lang="es-ES_tradnl" altLang="en-US" sz="2800" dirty="0">
                <a:cs typeface="Lato Medium" panose="020F0602020204030203" charset="0"/>
              </a:rPr>
              <a:t>” </a:t>
            </a:r>
          </a:p>
          <a:p>
            <a:r>
              <a:rPr lang="en-US" sz="2800" dirty="0">
                <a:cs typeface="Lato Medium" panose="020F0602020204030203" charset="0"/>
              </a:rPr>
              <a:t>- La </a:t>
            </a:r>
            <a:r>
              <a:rPr lang="en-US" sz="2800" dirty="0" err="1">
                <a:cs typeface="Lato Medium" panose="020F0602020204030203" charset="0"/>
              </a:rPr>
              <a:t>guía</a:t>
            </a:r>
            <a:r>
              <a:rPr lang="en-US" sz="2800" dirty="0">
                <a:cs typeface="Lato Medium" panose="020F0602020204030203" charset="0"/>
              </a:rPr>
              <a:t> de </a:t>
            </a:r>
            <a:r>
              <a:rPr lang="en-US" sz="2800" dirty="0" err="1">
                <a:cs typeface="Lato Medium" panose="020F0602020204030203" charset="0"/>
              </a:rPr>
              <a:t>estilo</a:t>
            </a:r>
            <a:r>
              <a:rPr lang="en-US" sz="2800" dirty="0">
                <a:cs typeface="Lato Medium" panose="020F0602020204030203" charset="0"/>
              </a:rPr>
              <a:t> </a:t>
            </a:r>
            <a:r>
              <a:rPr lang="en-US" sz="2800" dirty="0" err="1">
                <a:cs typeface="Lato Medium" panose="020F0602020204030203" charset="0"/>
              </a:rPr>
              <a:t>tidyverse</a:t>
            </a:r>
            <a:endParaRPr lang="en-US" sz="2800" dirty="0">
              <a:cs typeface="Lato Medium" panose="020F0602020204030203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D484831-9133-87D3-9875-CF7F0AE9FE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40" t="11028" r="6941" b="14417"/>
          <a:stretch/>
        </p:blipFill>
        <p:spPr>
          <a:xfrm>
            <a:off x="1331259" y="2185333"/>
            <a:ext cx="9529482" cy="453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563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5609B437-AAD4-EF51-5580-0D45C9227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185DD-4371-45E0-9B76-C63DBD757C86}" type="slidenum">
              <a:rPr lang="es-PE" smtClean="0"/>
              <a:t>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734545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zul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73217FB9474A44EAAB8438242DA9C9E" ma:contentTypeVersion="14" ma:contentTypeDescription="Create a new document." ma:contentTypeScope="" ma:versionID="0daee105b326d44994b67e5480abd18f">
  <xsd:schema xmlns:xsd="http://www.w3.org/2001/XMLSchema" xmlns:xs="http://www.w3.org/2001/XMLSchema" xmlns:p="http://schemas.microsoft.com/office/2006/metadata/properties" xmlns:ns2="53106979-1996-48ab-b41e-67dc6495b45b" xmlns:ns3="ab9a227b-6695-4bb5-bb12-b970c8c35a49" targetNamespace="http://schemas.microsoft.com/office/2006/metadata/properties" ma:root="true" ma:fieldsID="879907a91cd4d439a0fef73f3e4f8cd5" ns2:_="" ns3:_="">
    <xsd:import namespace="53106979-1996-48ab-b41e-67dc6495b45b"/>
    <xsd:import namespace="ab9a227b-6695-4bb5-bb12-b970c8c35a4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106979-1996-48ab-b41e-67dc6495b4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5b21e80-d618-4d88-be9d-58a55c16f9a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9a227b-6695-4bb5-bb12-b970c8c35a4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85735036-9daa-472d-9ba7-90b4af280a1c}" ma:internalName="TaxCatchAll" ma:showField="CatchAllData" ma:web="ab9a227b-6695-4bb5-bb12-b970c8c35a4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b9a227b-6695-4bb5-bb12-b970c8c35a49" xsi:nil="true"/>
    <lcf76f155ced4ddcb4097134ff3c332f xmlns="53106979-1996-48ab-b41e-67dc6495b45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D098E8D4-0119-4F48-A2B5-395917FE76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3106979-1996-48ab-b41e-67dc6495b45b"/>
    <ds:schemaRef ds:uri="ab9a227b-6695-4bb5-bb12-b970c8c35a4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DB3EC8E-04EB-43F1-A4E5-C75E5966EC0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CC2B91-8B4E-4F33-A4A5-F25D9F4E246D}">
  <ds:schemaRefs>
    <ds:schemaRef ds:uri="ab9a227b-6695-4bb5-bb12-b970c8c35a49"/>
    <ds:schemaRef ds:uri="53106979-1996-48ab-b41e-67dc6495b45b"/>
    <ds:schemaRef ds:uri="http://purl.org/dc/terms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252</Words>
  <Application>Microsoft Office PowerPoint</Application>
  <PresentationFormat>Panorámica</PresentationFormat>
  <Paragraphs>43</Paragraphs>
  <Slides>8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Arial</vt:lpstr>
      <vt:lpstr>Calibri</vt:lpstr>
      <vt:lpstr>Courier New</vt:lpstr>
      <vt:lpstr>Latin Modern Mono Light</vt:lpstr>
      <vt:lpstr>Lato</vt:lpstr>
      <vt:lpstr>Lato Medium</vt:lpstr>
      <vt:lpstr>Tema de Office</vt:lpstr>
      <vt:lpstr>CURSO PRE CONGRESO R for Data Science  Parte 1</vt:lpstr>
      <vt:lpstr>Agenda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 MIGUEL CUSTODIO</dc:creator>
  <cp:lastModifiedBy>Lorena Dueñas</cp:lastModifiedBy>
  <cp:revision>3</cp:revision>
  <dcterms:created xsi:type="dcterms:W3CDTF">2023-10-20T14:41:37Z</dcterms:created>
  <dcterms:modified xsi:type="dcterms:W3CDTF">2023-11-06T03:41:17Z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0x010100873217FB9474A44EAAB8438242DA9C9E</vt:lpwstr>
  </property>
  <property fmtid="{D5CDD505-2E9C-101B-9397-08002B2CF9AE}" pid="3" name="MediaServiceImageTags">
    <vt:lpwstr/>
  </property>
</Properties>
</file>

<file path=docProps/thumbnail.jpeg>
</file>